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notesMasterIdLst>
    <p:notesMasterId r:id="rId29"/>
  </p:notesMasterIdLst>
  <p:sldIdLst>
    <p:sldId id="256" r:id="rId3"/>
    <p:sldId id="257" r:id="rId4"/>
    <p:sldId id="258" r:id="rId5"/>
    <p:sldId id="259" r:id="rId6"/>
    <p:sldId id="260" r:id="rId7"/>
    <p:sldId id="277" r:id="rId8"/>
    <p:sldId id="261" r:id="rId9"/>
    <p:sldId id="262" r:id="rId10"/>
    <p:sldId id="263" r:id="rId11"/>
    <p:sldId id="264" r:id="rId12"/>
    <p:sldId id="265" r:id="rId13"/>
    <p:sldId id="266" r:id="rId14"/>
    <p:sldId id="268" r:id="rId15"/>
    <p:sldId id="270" r:id="rId16"/>
    <p:sldId id="271" r:id="rId17"/>
    <p:sldId id="273" r:id="rId18"/>
    <p:sldId id="274" r:id="rId19"/>
    <p:sldId id="272" r:id="rId20"/>
    <p:sldId id="275" r:id="rId21"/>
    <p:sldId id="276" r:id="rId22"/>
    <p:sldId id="267" r:id="rId23"/>
    <p:sldId id="280" r:id="rId24"/>
    <p:sldId id="279" r:id="rId25"/>
    <p:sldId id="281" r:id="rId26"/>
    <p:sldId id="282" r:id="rId27"/>
    <p:sldId id="283" r:id="rId28"/>
  </p:sldIdLst>
  <p:sldSz cx="10080625" cy="7559675"/>
  <p:notesSz cx="7559675" cy="10691813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3503B14-B72F-4545-8E19-219A304BE0C6}" v="96" dt="2022-08-02T10:17:19.95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6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3210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microsoft.com/office/2015/10/relationships/revisionInfo" Target="revisionInfo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presProps" Target="presProps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pt-BR" sz="4400" b="0" strike="noStrike" spc="-1">
                <a:latin typeface="Arial"/>
              </a:rPr>
              <a:t>Click to move the slide</a:t>
            </a:r>
          </a:p>
        </p:txBody>
      </p:sp>
      <p:sp>
        <p:nvSpPr>
          <p:cNvPr id="82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pt-BR" sz="2000" b="0" strike="noStrike" spc="-1">
                <a:latin typeface="Arial"/>
              </a:rPr>
              <a:t>Click to edit the notes format</a:t>
            </a:r>
          </a:p>
        </p:txBody>
      </p:sp>
      <p:sp>
        <p:nvSpPr>
          <p:cNvPr id="83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pt-BR" sz="1400" b="0" strike="noStrike" spc="-1">
                <a:latin typeface="Times New Roman"/>
              </a:rPr>
              <a:t>&lt;header&gt;</a:t>
            </a:r>
          </a:p>
        </p:txBody>
      </p:sp>
      <p:sp>
        <p:nvSpPr>
          <p:cNvPr id="84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pt-BR" sz="1400" b="0" strike="noStrike" spc="-1">
                <a:latin typeface="Times New Roman"/>
              </a:rPr>
              <a:t>&lt;date/time&gt;</a:t>
            </a:r>
          </a:p>
        </p:txBody>
      </p:sp>
      <p:sp>
        <p:nvSpPr>
          <p:cNvPr id="85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pt-BR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86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B258C9D4-9181-45F9-AD11-E3E8804A9261}" type="slidenum">
              <a:rPr lang="pt-BR" sz="1400" b="0" strike="noStrike" spc="-1">
                <a:latin typeface="Times New Roman"/>
              </a:rPr>
              <a:t>‹nº›</a:t>
            </a:fld>
            <a:endParaRPr lang="pt-BR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6363" y="1336675"/>
            <a:ext cx="4803775" cy="3603625"/>
          </a:xfrm>
          <a:prstGeom prst="rect">
            <a:avLst/>
          </a:prstGeom>
        </p:spPr>
      </p:sp>
      <p:sp>
        <p:nvSpPr>
          <p:cNvPr id="160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4040" cy="42062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2000" b="0" strike="noStrike" spc="-1" dirty="0">
              <a:latin typeface="Arial"/>
            </a:endParaRPr>
          </a:p>
        </p:txBody>
      </p:sp>
      <p:sp>
        <p:nvSpPr>
          <p:cNvPr id="161" name="CustomShape 3"/>
          <p:cNvSpPr/>
          <p:nvPr/>
        </p:nvSpPr>
        <p:spPr>
          <a:xfrm>
            <a:off x="0" y="10155240"/>
            <a:ext cx="3272400" cy="532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pt-BR" sz="1200" b="0" strike="noStrike" spc="-1" dirty="0">
                <a:solidFill>
                  <a:srgbClr val="000000"/>
                </a:solidFill>
                <a:latin typeface="Times New Roman"/>
              </a:rPr>
              <a:t>Prof. André Hochuli</a:t>
            </a:r>
            <a:endParaRPr lang="pt-BR" sz="1200" b="0" strike="noStrike" spc="-1" dirty="0">
              <a:latin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6363" y="1336675"/>
            <a:ext cx="4803775" cy="3603625"/>
          </a:xfrm>
          <a:prstGeom prst="rect">
            <a:avLst/>
          </a:prstGeom>
        </p:spPr>
      </p:sp>
      <p:sp>
        <p:nvSpPr>
          <p:cNvPr id="184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4040" cy="42062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2000" b="0" strike="noStrike" spc="-1">
              <a:latin typeface="Arial"/>
            </a:endParaRPr>
          </a:p>
        </p:txBody>
      </p:sp>
      <p:sp>
        <p:nvSpPr>
          <p:cNvPr id="185" name="CustomShape 3"/>
          <p:cNvSpPr/>
          <p:nvPr/>
        </p:nvSpPr>
        <p:spPr>
          <a:xfrm>
            <a:off x="0" y="10155240"/>
            <a:ext cx="3272400" cy="532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pt-BR" sz="1200" b="0" strike="noStrike" spc="-1">
                <a:solidFill>
                  <a:srgbClr val="000000"/>
                </a:solidFill>
                <a:latin typeface="Times New Roman"/>
              </a:rPr>
              <a:t>Prof. André Hochuli</a:t>
            </a:r>
            <a:endParaRPr lang="pt-BR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6363" y="1336675"/>
            <a:ext cx="4803775" cy="3603625"/>
          </a:xfrm>
          <a:prstGeom prst="rect">
            <a:avLst/>
          </a:prstGeom>
        </p:spPr>
      </p:sp>
      <p:sp>
        <p:nvSpPr>
          <p:cNvPr id="187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4040" cy="42062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2000" b="0" strike="noStrike" spc="-1">
              <a:latin typeface="Arial"/>
            </a:endParaRPr>
          </a:p>
        </p:txBody>
      </p:sp>
      <p:sp>
        <p:nvSpPr>
          <p:cNvPr id="188" name="CustomShape 3"/>
          <p:cNvSpPr/>
          <p:nvPr/>
        </p:nvSpPr>
        <p:spPr>
          <a:xfrm>
            <a:off x="0" y="10155240"/>
            <a:ext cx="3272400" cy="532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pt-BR" sz="1200" b="0" strike="noStrike" spc="-1">
                <a:solidFill>
                  <a:srgbClr val="000000"/>
                </a:solidFill>
                <a:latin typeface="Times New Roman"/>
              </a:rPr>
              <a:t>Prof. André Hochuli</a:t>
            </a:r>
            <a:endParaRPr lang="pt-BR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6363" y="1336675"/>
            <a:ext cx="4803775" cy="3603625"/>
          </a:xfrm>
          <a:prstGeom prst="rect">
            <a:avLst/>
          </a:prstGeom>
        </p:spPr>
      </p:sp>
      <p:sp>
        <p:nvSpPr>
          <p:cNvPr id="190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4040" cy="42062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2000" b="0" strike="noStrike" spc="-1">
              <a:latin typeface="Arial"/>
            </a:endParaRPr>
          </a:p>
        </p:txBody>
      </p:sp>
      <p:sp>
        <p:nvSpPr>
          <p:cNvPr id="191" name="CustomShape 3"/>
          <p:cNvSpPr/>
          <p:nvPr/>
        </p:nvSpPr>
        <p:spPr>
          <a:xfrm>
            <a:off x="0" y="10155240"/>
            <a:ext cx="3272400" cy="532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pt-BR" sz="1200" b="0" strike="noStrike" spc="-1">
                <a:solidFill>
                  <a:srgbClr val="000000"/>
                </a:solidFill>
                <a:latin typeface="Times New Roman"/>
              </a:rPr>
              <a:t>Prof. André Hochuli</a:t>
            </a:r>
            <a:endParaRPr lang="pt-BR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6363" y="1336675"/>
            <a:ext cx="4803775" cy="3603625"/>
          </a:xfrm>
          <a:prstGeom prst="rect">
            <a:avLst/>
          </a:prstGeom>
        </p:spPr>
      </p:sp>
      <p:sp>
        <p:nvSpPr>
          <p:cNvPr id="196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4040" cy="42062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2000" b="0" strike="noStrike" spc="-1" dirty="0">
              <a:latin typeface="Arial"/>
            </a:endParaRPr>
          </a:p>
        </p:txBody>
      </p:sp>
      <p:sp>
        <p:nvSpPr>
          <p:cNvPr id="197" name="CustomShape 3"/>
          <p:cNvSpPr/>
          <p:nvPr/>
        </p:nvSpPr>
        <p:spPr>
          <a:xfrm>
            <a:off x="0" y="10155240"/>
            <a:ext cx="3272400" cy="532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pt-BR" sz="1200" b="0" strike="noStrike" spc="-1" dirty="0">
                <a:solidFill>
                  <a:srgbClr val="000000"/>
                </a:solidFill>
                <a:latin typeface="Times New Roman"/>
              </a:rPr>
              <a:t>Prof. André Hochuli</a:t>
            </a:r>
            <a:endParaRPr lang="pt-BR" sz="1200" b="0" strike="noStrike" spc="-1" dirty="0">
              <a:latin typeface="Arial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6363" y="1336675"/>
            <a:ext cx="4803775" cy="3603625"/>
          </a:xfrm>
          <a:prstGeom prst="rect">
            <a:avLst/>
          </a:prstGeom>
        </p:spPr>
      </p:sp>
      <p:sp>
        <p:nvSpPr>
          <p:cNvPr id="202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4040" cy="42062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2000" b="0" strike="noStrike" spc="-1">
              <a:latin typeface="Arial"/>
            </a:endParaRPr>
          </a:p>
        </p:txBody>
      </p:sp>
      <p:sp>
        <p:nvSpPr>
          <p:cNvPr id="203" name="CustomShape 3"/>
          <p:cNvSpPr/>
          <p:nvPr/>
        </p:nvSpPr>
        <p:spPr>
          <a:xfrm>
            <a:off x="0" y="10155240"/>
            <a:ext cx="3272400" cy="532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pt-BR" sz="1200" b="0" strike="noStrike" spc="-1">
                <a:solidFill>
                  <a:srgbClr val="000000"/>
                </a:solidFill>
                <a:latin typeface="Times New Roman"/>
              </a:rPr>
              <a:t>Prof. André Hochuli</a:t>
            </a:r>
            <a:endParaRPr lang="pt-BR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6363" y="1336675"/>
            <a:ext cx="4803775" cy="3603625"/>
          </a:xfrm>
          <a:prstGeom prst="rect">
            <a:avLst/>
          </a:prstGeom>
        </p:spPr>
      </p:sp>
      <p:sp>
        <p:nvSpPr>
          <p:cNvPr id="202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4040" cy="42062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2000" b="0" strike="noStrike" spc="-1">
              <a:latin typeface="Arial"/>
            </a:endParaRPr>
          </a:p>
        </p:txBody>
      </p:sp>
      <p:sp>
        <p:nvSpPr>
          <p:cNvPr id="203" name="CustomShape 3"/>
          <p:cNvSpPr/>
          <p:nvPr/>
        </p:nvSpPr>
        <p:spPr>
          <a:xfrm>
            <a:off x="0" y="10155240"/>
            <a:ext cx="3272400" cy="532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pt-BR" sz="1200" b="0" strike="noStrike" spc="-1">
                <a:solidFill>
                  <a:srgbClr val="000000"/>
                </a:solidFill>
                <a:latin typeface="Times New Roman"/>
              </a:rPr>
              <a:t>Prof. André Hochuli</a:t>
            </a:r>
            <a:endParaRPr lang="pt-BR" sz="1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062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6363" y="1336675"/>
            <a:ext cx="4803775" cy="3603625"/>
          </a:xfrm>
          <a:prstGeom prst="rect">
            <a:avLst/>
          </a:prstGeom>
        </p:spPr>
      </p:sp>
      <p:sp>
        <p:nvSpPr>
          <p:cNvPr id="202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4040" cy="42062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2000" b="0" strike="noStrike" spc="-1">
              <a:latin typeface="Arial"/>
            </a:endParaRPr>
          </a:p>
        </p:txBody>
      </p:sp>
      <p:sp>
        <p:nvSpPr>
          <p:cNvPr id="203" name="CustomShape 3"/>
          <p:cNvSpPr/>
          <p:nvPr/>
        </p:nvSpPr>
        <p:spPr>
          <a:xfrm>
            <a:off x="0" y="10155240"/>
            <a:ext cx="3272400" cy="532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pt-BR" sz="1200" b="0" strike="noStrike" spc="-1">
                <a:solidFill>
                  <a:srgbClr val="000000"/>
                </a:solidFill>
                <a:latin typeface="Times New Roman"/>
              </a:rPr>
              <a:t>Prof. André Hochuli</a:t>
            </a:r>
            <a:endParaRPr lang="pt-BR" sz="1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101946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6363" y="1336675"/>
            <a:ext cx="4803775" cy="3603625"/>
          </a:xfrm>
          <a:prstGeom prst="rect">
            <a:avLst/>
          </a:prstGeom>
        </p:spPr>
      </p:sp>
      <p:sp>
        <p:nvSpPr>
          <p:cNvPr id="202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4040" cy="42062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2000" b="0" strike="noStrike" spc="-1">
              <a:latin typeface="Arial"/>
            </a:endParaRPr>
          </a:p>
        </p:txBody>
      </p:sp>
      <p:sp>
        <p:nvSpPr>
          <p:cNvPr id="203" name="CustomShape 3"/>
          <p:cNvSpPr/>
          <p:nvPr/>
        </p:nvSpPr>
        <p:spPr>
          <a:xfrm>
            <a:off x="0" y="10155240"/>
            <a:ext cx="3272400" cy="532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pt-BR" sz="1200" b="0" strike="noStrike" spc="-1">
                <a:solidFill>
                  <a:srgbClr val="000000"/>
                </a:solidFill>
                <a:latin typeface="Times New Roman"/>
              </a:rPr>
              <a:t>Prof. André Hochuli</a:t>
            </a:r>
            <a:endParaRPr lang="pt-BR" sz="1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174529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6363" y="1336675"/>
            <a:ext cx="4803775" cy="3603625"/>
          </a:xfrm>
          <a:prstGeom prst="rect">
            <a:avLst/>
          </a:prstGeom>
        </p:spPr>
      </p:sp>
      <p:sp>
        <p:nvSpPr>
          <p:cNvPr id="202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4040" cy="42062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2000" b="0" strike="noStrike" spc="-1">
              <a:latin typeface="Arial"/>
            </a:endParaRPr>
          </a:p>
        </p:txBody>
      </p:sp>
      <p:sp>
        <p:nvSpPr>
          <p:cNvPr id="203" name="CustomShape 3"/>
          <p:cNvSpPr/>
          <p:nvPr/>
        </p:nvSpPr>
        <p:spPr>
          <a:xfrm>
            <a:off x="0" y="10155240"/>
            <a:ext cx="3272400" cy="532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pt-BR" sz="1200" b="0" strike="noStrike" spc="-1">
                <a:solidFill>
                  <a:srgbClr val="000000"/>
                </a:solidFill>
                <a:latin typeface="Times New Roman"/>
              </a:rPr>
              <a:t>Prof. André Hochuli</a:t>
            </a:r>
            <a:endParaRPr lang="pt-BR" sz="1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7979136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6363" y="1336675"/>
            <a:ext cx="4803775" cy="3603625"/>
          </a:xfrm>
          <a:prstGeom prst="rect">
            <a:avLst/>
          </a:prstGeom>
        </p:spPr>
      </p:sp>
      <p:sp>
        <p:nvSpPr>
          <p:cNvPr id="202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4040" cy="42062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2000" b="0" strike="noStrike" spc="-1">
              <a:latin typeface="Arial"/>
            </a:endParaRPr>
          </a:p>
        </p:txBody>
      </p:sp>
      <p:sp>
        <p:nvSpPr>
          <p:cNvPr id="203" name="CustomShape 3"/>
          <p:cNvSpPr/>
          <p:nvPr/>
        </p:nvSpPr>
        <p:spPr>
          <a:xfrm>
            <a:off x="0" y="10155240"/>
            <a:ext cx="3272400" cy="532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pt-BR" sz="1200" b="0" strike="noStrike" spc="-1">
                <a:solidFill>
                  <a:srgbClr val="000000"/>
                </a:solidFill>
                <a:latin typeface="Times New Roman"/>
              </a:rPr>
              <a:t>Prof. André Hochuli</a:t>
            </a:r>
            <a:endParaRPr lang="pt-BR" sz="1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090123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6363" y="1336675"/>
            <a:ext cx="4803775" cy="3603625"/>
          </a:xfrm>
          <a:prstGeom prst="rect">
            <a:avLst/>
          </a:prstGeom>
        </p:spPr>
      </p:sp>
      <p:sp>
        <p:nvSpPr>
          <p:cNvPr id="163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4040" cy="42062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2000" b="0" strike="noStrike" spc="-1">
              <a:latin typeface="Arial"/>
            </a:endParaRPr>
          </a:p>
        </p:txBody>
      </p:sp>
      <p:sp>
        <p:nvSpPr>
          <p:cNvPr id="164" name="CustomShape 3"/>
          <p:cNvSpPr/>
          <p:nvPr/>
        </p:nvSpPr>
        <p:spPr>
          <a:xfrm>
            <a:off x="0" y="10155240"/>
            <a:ext cx="3272400" cy="532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pt-BR" sz="1200" b="0" strike="noStrike" spc="-1">
                <a:solidFill>
                  <a:srgbClr val="000000"/>
                </a:solidFill>
                <a:latin typeface="Times New Roman"/>
              </a:rPr>
              <a:t>Prof. André Hochuli</a:t>
            </a:r>
            <a:endParaRPr lang="pt-BR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6363" y="1336675"/>
            <a:ext cx="4803775" cy="3603625"/>
          </a:xfrm>
          <a:prstGeom prst="rect">
            <a:avLst/>
          </a:prstGeom>
        </p:spPr>
      </p:sp>
      <p:sp>
        <p:nvSpPr>
          <p:cNvPr id="202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4040" cy="42062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2000" b="0" strike="noStrike" spc="-1">
              <a:latin typeface="Arial"/>
            </a:endParaRPr>
          </a:p>
        </p:txBody>
      </p:sp>
      <p:sp>
        <p:nvSpPr>
          <p:cNvPr id="203" name="CustomShape 3"/>
          <p:cNvSpPr/>
          <p:nvPr/>
        </p:nvSpPr>
        <p:spPr>
          <a:xfrm>
            <a:off x="0" y="10155240"/>
            <a:ext cx="3272400" cy="532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pt-BR" sz="1200" b="0" strike="noStrike" spc="-1">
                <a:solidFill>
                  <a:srgbClr val="000000"/>
                </a:solidFill>
                <a:latin typeface="Times New Roman"/>
              </a:rPr>
              <a:t>Prof. André Hochuli</a:t>
            </a:r>
            <a:endParaRPr lang="pt-BR" sz="1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7501019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6363" y="1336675"/>
            <a:ext cx="4803775" cy="3603625"/>
          </a:xfrm>
          <a:prstGeom prst="rect">
            <a:avLst/>
          </a:prstGeom>
        </p:spPr>
      </p:sp>
      <p:sp>
        <p:nvSpPr>
          <p:cNvPr id="193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4040" cy="42062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2000" b="0" strike="noStrike" spc="-1">
              <a:latin typeface="Arial"/>
            </a:endParaRPr>
          </a:p>
        </p:txBody>
      </p:sp>
      <p:sp>
        <p:nvSpPr>
          <p:cNvPr id="194" name="CustomShape 3"/>
          <p:cNvSpPr/>
          <p:nvPr/>
        </p:nvSpPr>
        <p:spPr>
          <a:xfrm>
            <a:off x="0" y="10155240"/>
            <a:ext cx="3272400" cy="532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pt-BR" sz="1200" b="0" strike="noStrike" spc="-1">
                <a:solidFill>
                  <a:srgbClr val="000000"/>
                </a:solidFill>
                <a:latin typeface="Times New Roman"/>
              </a:rPr>
              <a:t>Prof. André Hochuli</a:t>
            </a:r>
            <a:endParaRPr lang="pt-BR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6363" y="1336675"/>
            <a:ext cx="4803775" cy="3603625"/>
          </a:xfrm>
          <a:prstGeom prst="rect">
            <a:avLst/>
          </a:prstGeom>
        </p:spPr>
      </p:sp>
      <p:sp>
        <p:nvSpPr>
          <p:cNvPr id="196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4040" cy="42062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2000" b="0" strike="noStrike" spc="-1" dirty="0">
              <a:latin typeface="Arial"/>
            </a:endParaRPr>
          </a:p>
        </p:txBody>
      </p:sp>
      <p:sp>
        <p:nvSpPr>
          <p:cNvPr id="197" name="CustomShape 3"/>
          <p:cNvSpPr/>
          <p:nvPr/>
        </p:nvSpPr>
        <p:spPr>
          <a:xfrm>
            <a:off x="0" y="10155240"/>
            <a:ext cx="3272400" cy="532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pt-BR" sz="1200" b="0" strike="noStrike" spc="-1" dirty="0">
                <a:solidFill>
                  <a:srgbClr val="000000"/>
                </a:solidFill>
                <a:latin typeface="Times New Roman"/>
              </a:rPr>
              <a:t>Prof. André Hochuli</a:t>
            </a:r>
            <a:endParaRPr lang="pt-BR" sz="12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1610678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6363" y="1336675"/>
            <a:ext cx="4803775" cy="3603625"/>
          </a:xfrm>
          <a:prstGeom prst="rect">
            <a:avLst/>
          </a:prstGeom>
        </p:spPr>
      </p:sp>
      <p:sp>
        <p:nvSpPr>
          <p:cNvPr id="202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4040" cy="42062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2000" b="0" strike="noStrike" spc="-1">
              <a:latin typeface="Arial"/>
            </a:endParaRPr>
          </a:p>
        </p:txBody>
      </p:sp>
      <p:sp>
        <p:nvSpPr>
          <p:cNvPr id="203" name="CustomShape 3"/>
          <p:cNvSpPr/>
          <p:nvPr/>
        </p:nvSpPr>
        <p:spPr>
          <a:xfrm>
            <a:off x="0" y="10155240"/>
            <a:ext cx="3272400" cy="532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pt-BR" sz="1200" b="0" strike="noStrike" spc="-1">
                <a:solidFill>
                  <a:srgbClr val="000000"/>
                </a:solidFill>
                <a:latin typeface="Times New Roman"/>
              </a:rPr>
              <a:t>Prof. André Hochuli</a:t>
            </a:r>
            <a:endParaRPr lang="pt-BR" sz="1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9804167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6363" y="1336675"/>
            <a:ext cx="4803775" cy="3603625"/>
          </a:xfrm>
          <a:prstGeom prst="rect">
            <a:avLst/>
          </a:prstGeom>
        </p:spPr>
      </p:sp>
      <p:sp>
        <p:nvSpPr>
          <p:cNvPr id="202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4040" cy="42062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2000" b="0" strike="noStrike" spc="-1">
              <a:latin typeface="Arial"/>
            </a:endParaRPr>
          </a:p>
        </p:txBody>
      </p:sp>
      <p:sp>
        <p:nvSpPr>
          <p:cNvPr id="203" name="CustomShape 3"/>
          <p:cNvSpPr/>
          <p:nvPr/>
        </p:nvSpPr>
        <p:spPr>
          <a:xfrm>
            <a:off x="0" y="10155240"/>
            <a:ext cx="3272400" cy="532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pt-BR" sz="1200" b="0" strike="noStrike" spc="-1">
                <a:solidFill>
                  <a:srgbClr val="000000"/>
                </a:solidFill>
                <a:latin typeface="Times New Roman"/>
              </a:rPr>
              <a:t>Prof. André Hochuli</a:t>
            </a:r>
            <a:endParaRPr lang="pt-BR" sz="1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8206908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6363" y="1336675"/>
            <a:ext cx="4803775" cy="3603625"/>
          </a:xfrm>
          <a:prstGeom prst="rect">
            <a:avLst/>
          </a:prstGeom>
        </p:spPr>
      </p:sp>
      <p:sp>
        <p:nvSpPr>
          <p:cNvPr id="202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4040" cy="42062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2000" b="0" strike="noStrike" spc="-1">
              <a:latin typeface="Arial"/>
            </a:endParaRPr>
          </a:p>
        </p:txBody>
      </p:sp>
      <p:sp>
        <p:nvSpPr>
          <p:cNvPr id="203" name="CustomShape 3"/>
          <p:cNvSpPr/>
          <p:nvPr/>
        </p:nvSpPr>
        <p:spPr>
          <a:xfrm>
            <a:off x="0" y="10155240"/>
            <a:ext cx="3272400" cy="532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pt-BR" sz="1200" b="0" strike="noStrike" spc="-1">
                <a:solidFill>
                  <a:srgbClr val="000000"/>
                </a:solidFill>
                <a:latin typeface="Times New Roman"/>
              </a:rPr>
              <a:t>Prof. André Hochuli</a:t>
            </a:r>
            <a:endParaRPr lang="pt-BR" sz="1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3721288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6363" y="1336675"/>
            <a:ext cx="4803775" cy="3603625"/>
          </a:xfrm>
          <a:prstGeom prst="rect">
            <a:avLst/>
          </a:prstGeom>
        </p:spPr>
      </p:sp>
      <p:sp>
        <p:nvSpPr>
          <p:cNvPr id="202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4040" cy="42062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2000" b="0" strike="noStrike" spc="-1">
              <a:latin typeface="Arial"/>
            </a:endParaRPr>
          </a:p>
        </p:txBody>
      </p:sp>
      <p:sp>
        <p:nvSpPr>
          <p:cNvPr id="203" name="CustomShape 3"/>
          <p:cNvSpPr/>
          <p:nvPr/>
        </p:nvSpPr>
        <p:spPr>
          <a:xfrm>
            <a:off x="0" y="10155240"/>
            <a:ext cx="3272400" cy="532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pt-BR" sz="1200" b="0" strike="noStrike" spc="-1">
                <a:solidFill>
                  <a:srgbClr val="000000"/>
                </a:solidFill>
                <a:latin typeface="Times New Roman"/>
              </a:rPr>
              <a:t>Prof. André Hochuli</a:t>
            </a:r>
            <a:endParaRPr lang="pt-BR" sz="1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450154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6363" y="1336675"/>
            <a:ext cx="4803775" cy="3603625"/>
          </a:xfrm>
          <a:prstGeom prst="rect">
            <a:avLst/>
          </a:prstGeom>
        </p:spPr>
      </p:sp>
      <p:sp>
        <p:nvSpPr>
          <p:cNvPr id="166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4040" cy="42062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2000" b="0" strike="noStrike" spc="-1">
              <a:latin typeface="Arial"/>
            </a:endParaRPr>
          </a:p>
        </p:txBody>
      </p:sp>
      <p:sp>
        <p:nvSpPr>
          <p:cNvPr id="167" name="CustomShape 3"/>
          <p:cNvSpPr/>
          <p:nvPr/>
        </p:nvSpPr>
        <p:spPr>
          <a:xfrm>
            <a:off x="0" y="10155240"/>
            <a:ext cx="3272400" cy="532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pt-BR" sz="1200" b="0" strike="noStrike" spc="-1">
                <a:solidFill>
                  <a:srgbClr val="000000"/>
                </a:solidFill>
                <a:latin typeface="Times New Roman"/>
              </a:rPr>
              <a:t>Prof. André Hochuli</a:t>
            </a:r>
            <a:endParaRPr lang="pt-BR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6363" y="1336675"/>
            <a:ext cx="4803775" cy="3603625"/>
          </a:xfrm>
          <a:prstGeom prst="rect">
            <a:avLst/>
          </a:prstGeom>
        </p:spPr>
      </p:sp>
      <p:sp>
        <p:nvSpPr>
          <p:cNvPr id="169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4040" cy="42062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2000" b="0" strike="noStrike" spc="-1">
              <a:latin typeface="Arial"/>
            </a:endParaRPr>
          </a:p>
        </p:txBody>
      </p:sp>
      <p:sp>
        <p:nvSpPr>
          <p:cNvPr id="170" name="CustomShape 3"/>
          <p:cNvSpPr/>
          <p:nvPr/>
        </p:nvSpPr>
        <p:spPr>
          <a:xfrm>
            <a:off x="0" y="10155240"/>
            <a:ext cx="3272400" cy="532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pt-BR" sz="1200" b="0" strike="noStrike" spc="-1">
                <a:solidFill>
                  <a:srgbClr val="000000"/>
                </a:solidFill>
                <a:latin typeface="Times New Roman"/>
              </a:rPr>
              <a:t>Prof. André Hochuli</a:t>
            </a:r>
            <a:endParaRPr lang="pt-BR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6363" y="1336675"/>
            <a:ext cx="4803775" cy="3603625"/>
          </a:xfrm>
          <a:prstGeom prst="rect">
            <a:avLst/>
          </a:prstGeom>
        </p:spPr>
      </p:sp>
      <p:sp>
        <p:nvSpPr>
          <p:cNvPr id="172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4040" cy="42062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2000" b="0" strike="noStrike" spc="-1">
              <a:latin typeface="Arial"/>
            </a:endParaRPr>
          </a:p>
        </p:txBody>
      </p:sp>
      <p:sp>
        <p:nvSpPr>
          <p:cNvPr id="173" name="CustomShape 3"/>
          <p:cNvSpPr/>
          <p:nvPr/>
        </p:nvSpPr>
        <p:spPr>
          <a:xfrm>
            <a:off x="0" y="10155240"/>
            <a:ext cx="3272400" cy="532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pt-BR" sz="1200" b="0" strike="noStrike" spc="-1">
                <a:solidFill>
                  <a:srgbClr val="000000"/>
                </a:solidFill>
                <a:latin typeface="Times New Roman"/>
              </a:rPr>
              <a:t>Prof. André Hochuli</a:t>
            </a:r>
            <a:endParaRPr lang="pt-BR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6363" y="1336675"/>
            <a:ext cx="4803775" cy="3603625"/>
          </a:xfrm>
          <a:prstGeom prst="rect">
            <a:avLst/>
          </a:prstGeom>
        </p:spPr>
      </p:sp>
      <p:sp>
        <p:nvSpPr>
          <p:cNvPr id="172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4040" cy="42062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2000" b="0" strike="noStrike" spc="-1">
              <a:latin typeface="Arial"/>
            </a:endParaRPr>
          </a:p>
        </p:txBody>
      </p:sp>
      <p:sp>
        <p:nvSpPr>
          <p:cNvPr id="173" name="CustomShape 3"/>
          <p:cNvSpPr/>
          <p:nvPr/>
        </p:nvSpPr>
        <p:spPr>
          <a:xfrm>
            <a:off x="0" y="10155240"/>
            <a:ext cx="3272400" cy="532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pt-BR" sz="1200" b="0" strike="noStrike" spc="-1">
                <a:solidFill>
                  <a:srgbClr val="000000"/>
                </a:solidFill>
                <a:latin typeface="Times New Roman"/>
              </a:rPr>
              <a:t>Prof. André Hochuli</a:t>
            </a:r>
            <a:endParaRPr lang="pt-BR" sz="1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68742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6363" y="1336675"/>
            <a:ext cx="4803775" cy="3603625"/>
          </a:xfrm>
          <a:prstGeom prst="rect">
            <a:avLst/>
          </a:prstGeom>
        </p:spPr>
      </p:sp>
      <p:sp>
        <p:nvSpPr>
          <p:cNvPr id="175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4040" cy="42062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2000" b="0" strike="noStrike" spc="-1">
              <a:latin typeface="Arial"/>
            </a:endParaRPr>
          </a:p>
        </p:txBody>
      </p:sp>
      <p:sp>
        <p:nvSpPr>
          <p:cNvPr id="176" name="CustomShape 3"/>
          <p:cNvSpPr/>
          <p:nvPr/>
        </p:nvSpPr>
        <p:spPr>
          <a:xfrm>
            <a:off x="0" y="10155240"/>
            <a:ext cx="3272400" cy="532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pt-BR" sz="1200" b="0" strike="noStrike" spc="-1">
                <a:solidFill>
                  <a:srgbClr val="000000"/>
                </a:solidFill>
                <a:latin typeface="Times New Roman"/>
              </a:rPr>
              <a:t>Prof. André Hochuli</a:t>
            </a:r>
            <a:endParaRPr lang="pt-BR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6363" y="1336675"/>
            <a:ext cx="4803775" cy="3603625"/>
          </a:xfrm>
          <a:prstGeom prst="rect">
            <a:avLst/>
          </a:prstGeom>
        </p:spPr>
      </p:sp>
      <p:sp>
        <p:nvSpPr>
          <p:cNvPr id="178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4040" cy="42062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2000" b="0" strike="noStrike" spc="-1">
              <a:latin typeface="Arial"/>
            </a:endParaRPr>
          </a:p>
        </p:txBody>
      </p:sp>
      <p:sp>
        <p:nvSpPr>
          <p:cNvPr id="179" name="CustomShape 3"/>
          <p:cNvSpPr/>
          <p:nvPr/>
        </p:nvSpPr>
        <p:spPr>
          <a:xfrm>
            <a:off x="0" y="10155240"/>
            <a:ext cx="3272400" cy="532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pt-BR" sz="1200" b="0" strike="noStrike" spc="-1">
                <a:solidFill>
                  <a:srgbClr val="000000"/>
                </a:solidFill>
                <a:latin typeface="Times New Roman"/>
              </a:rPr>
              <a:t>Prof. André Hochuli</a:t>
            </a:r>
            <a:endParaRPr lang="pt-BR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6363" y="1336675"/>
            <a:ext cx="4803775" cy="3603625"/>
          </a:xfrm>
          <a:prstGeom prst="rect">
            <a:avLst/>
          </a:prstGeom>
        </p:spPr>
      </p:sp>
      <p:sp>
        <p:nvSpPr>
          <p:cNvPr id="181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4040" cy="42062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2000" b="0" strike="noStrike" spc="-1">
              <a:latin typeface="Arial"/>
            </a:endParaRPr>
          </a:p>
        </p:txBody>
      </p:sp>
      <p:sp>
        <p:nvSpPr>
          <p:cNvPr id="182" name="CustomShape 3"/>
          <p:cNvSpPr/>
          <p:nvPr/>
        </p:nvSpPr>
        <p:spPr>
          <a:xfrm>
            <a:off x="0" y="10155240"/>
            <a:ext cx="3272400" cy="532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pt-BR" sz="1200" b="0" strike="noStrike" spc="-1">
                <a:solidFill>
                  <a:srgbClr val="000000"/>
                </a:solidFill>
                <a:latin typeface="Times New Roman"/>
              </a:rPr>
              <a:t>Prof. André Hochuli</a:t>
            </a:r>
            <a:endParaRPr lang="pt-BR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pt-BR" sz="4400" b="0" strike="noStrike" spc="-1">
                <a:latin typeface="Arial"/>
              </a:rPr>
              <a:t>Clique para editar o título Mestre</a:t>
            </a: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pt-BR" sz="3200" b="0" strike="noStrike" spc="-1">
                <a:latin typeface="Arial"/>
              </a:rPr>
              <a:t>Clique para editar os estilos de texto Mestres</a:t>
            </a: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pt-BR" sz="3200" b="0" strike="noStrike" spc="-1">
                <a:latin typeface="Arial"/>
              </a:rPr>
              <a:t>Clique para editar os estilos de texto Mestres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pt-BR" sz="4400" b="0" strike="noStrike" spc="-1">
                <a:latin typeface="Arial"/>
              </a:rPr>
              <a:t>Clique para editar o título Mestre</a:t>
            </a: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pt-BR" sz="3200" b="0" strike="noStrike" spc="-1">
                <a:latin typeface="Arial"/>
              </a:rPr>
              <a:t>Clique para editar os estilos de texto Mestres</a:t>
            </a: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pt-BR" sz="3200" b="0" strike="noStrike" spc="-1">
                <a:latin typeface="Arial"/>
              </a:rPr>
              <a:t>Clique para editar os estilos de texto Mestres</a:t>
            </a:r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pt-BR" sz="3200" b="0" strike="noStrike" spc="-1">
                <a:latin typeface="Arial"/>
              </a:rPr>
              <a:t>Clique para editar os estilos de texto Mestres</a:t>
            </a:r>
          </a:p>
        </p:txBody>
      </p:sp>
      <p:sp>
        <p:nvSpPr>
          <p:cNvPr id="31" name="PlaceHolder 5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pt-BR" sz="3200" b="0" strike="noStrike" spc="-1">
                <a:latin typeface="Arial"/>
              </a:rPr>
              <a:t>Clique para editar os estilos de texto Mestres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pt-BR" sz="4400" b="0" strike="noStrike" spc="-1">
                <a:latin typeface="Arial"/>
              </a:rPr>
              <a:t>Clique para editar o título Mestre</a:t>
            </a: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pt-BR" sz="3200" b="0" strike="noStrike" spc="-1">
                <a:latin typeface="Arial"/>
              </a:rPr>
              <a:t>Clique para editar os estilos de texto Mestres</a:t>
            </a: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pt-BR" sz="3200" b="0" strike="noStrike" spc="-1">
                <a:latin typeface="Arial"/>
              </a:rPr>
              <a:t>Clique para editar os estilos de texto Mestres</a:t>
            </a:r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pt-BR" sz="3200" b="0" strike="noStrike" spc="-1">
                <a:latin typeface="Arial"/>
              </a:rPr>
              <a:t>Clique para editar os estilos de texto Mestres</a:t>
            </a:r>
          </a:p>
        </p:txBody>
      </p:sp>
      <p:sp>
        <p:nvSpPr>
          <p:cNvPr id="36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pt-BR" sz="3200" b="0" strike="noStrike" spc="-1">
                <a:latin typeface="Arial"/>
              </a:rPr>
              <a:t>Clique para editar os estilos de texto Mestres</a:t>
            </a:r>
          </a:p>
        </p:txBody>
      </p:sp>
      <p:sp>
        <p:nvSpPr>
          <p:cNvPr id="37" name="PlaceHolder 6"/>
          <p:cNvSpPr>
            <a:spLocks noGrp="1"/>
          </p:cNvSpPr>
          <p:nvPr>
            <p:ph type="body"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pt-BR" sz="3200" b="0" strike="noStrike" spc="-1">
                <a:latin typeface="Arial"/>
              </a:rPr>
              <a:t>Clique para editar os estilos de texto Mestres</a:t>
            </a:r>
          </a:p>
        </p:txBody>
      </p:sp>
      <p:sp>
        <p:nvSpPr>
          <p:cNvPr id="38" name="PlaceHolder 7"/>
          <p:cNvSpPr>
            <a:spLocks noGrp="1"/>
          </p:cNvSpPr>
          <p:nvPr>
            <p:ph type="body"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pt-BR" sz="3200" b="0" strike="noStrike" spc="-1">
                <a:latin typeface="Arial"/>
              </a:rPr>
              <a:t>Clique para editar os estilos de texto Mestres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57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pt-BR" sz="4400" b="0" strike="noStrike" spc="-1">
                <a:latin typeface="Arial"/>
              </a:rPr>
              <a:t>Clique para editar o título Mestre</a:t>
            </a: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pt-BR" sz="3200" b="0" strike="noStrike" spc="-1">
                <a:latin typeface="Arial"/>
              </a:rPr>
              <a:t>Clique para editar o estilo do subtítulo Mestre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 type="body"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77" name="PlaceHolder 4"/>
          <p:cNvSpPr>
            <a:spLocks noGrp="1"/>
          </p:cNvSpPr>
          <p:nvPr>
            <p:ph type="body"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78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79" name="PlaceHolder 6"/>
          <p:cNvSpPr>
            <a:spLocks noGrp="1"/>
          </p:cNvSpPr>
          <p:nvPr>
            <p:ph type="body"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80" name="PlaceHolder 7"/>
          <p:cNvSpPr>
            <a:spLocks noGrp="1"/>
          </p:cNvSpPr>
          <p:nvPr>
            <p:ph type="body"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pt-BR" sz="4400" b="0" strike="noStrike" spc="-1">
                <a:latin typeface="Arial"/>
              </a:rPr>
              <a:t>Clique para editar o título Mestre</a:t>
            </a: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pt-BR" sz="3200" b="0" strike="noStrike" spc="-1">
                <a:latin typeface="Arial"/>
              </a:rPr>
              <a:t>Clique para editar os estilos de texto Mestres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pt-BR" sz="4400" b="0" strike="noStrike" spc="-1">
                <a:latin typeface="Arial"/>
              </a:rPr>
              <a:t>Clique para editar o título Mestre</a:t>
            </a: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pt-BR" sz="3200" b="0" strike="noStrike" spc="-1">
                <a:latin typeface="Arial"/>
              </a:rPr>
              <a:t>Clique para editar os estilos de texto Mestres</a:t>
            </a:r>
          </a:p>
        </p:txBody>
      </p:sp>
      <p:sp>
        <p:nvSpPr>
          <p:cNvPr id="9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pt-BR" sz="3200" b="0" strike="noStrike" spc="-1">
                <a:latin typeface="Arial"/>
              </a:rPr>
              <a:t>Clique para editar os estilos de texto Mestres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pt-BR" sz="4400" b="0" strike="noStrike" spc="-1">
                <a:latin typeface="Arial"/>
              </a:rPr>
              <a:t>Clique para editar o título Mestre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pt-BR" sz="3200" b="0" strike="noStrike" spc="-1">
                <a:latin typeface="Arial"/>
              </a:rPr>
              <a:t>Clique para editar o estilo do subtítulo Mestre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ítulo, 2 partes pequenas de conteúd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pt-BR" sz="4400" b="0" strike="noStrike" spc="-1">
                <a:latin typeface="Arial"/>
              </a:rPr>
              <a:t>Clique para editar o título Mestre</a:t>
            </a: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pt-BR" sz="3200" b="0" strike="noStrike" spc="-1">
                <a:latin typeface="Arial"/>
              </a:rPr>
              <a:t>Clique para editar os estilos de texto Mestres</a:t>
            </a: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pt-BR" sz="3200" b="0" strike="noStrike" spc="-1">
                <a:latin typeface="Arial"/>
              </a:rPr>
              <a:t>Clique para editar os estilos de texto Mestres</a:t>
            </a:r>
          </a:p>
        </p:txBody>
      </p:sp>
      <p:sp>
        <p:nvSpPr>
          <p:cNvPr id="15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pt-BR" sz="3200" b="0" strike="noStrike" spc="-1">
                <a:latin typeface="Arial"/>
              </a:rPr>
              <a:t>Clique para editar os estilos de texto Mestres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pt-BR" sz="4400" b="0" strike="noStrike" spc="-1">
                <a:latin typeface="Arial"/>
              </a:rPr>
              <a:t>Clique para editar o título Mestre</a:t>
            </a: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pt-BR" sz="3200" b="0" strike="noStrike" spc="-1">
                <a:latin typeface="Arial"/>
              </a:rPr>
              <a:t>Clique para editar os estilos de texto Mestres</a:t>
            </a: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pt-BR" sz="3200" b="0" strike="noStrike" spc="-1">
                <a:latin typeface="Arial"/>
              </a:rPr>
              <a:t>Clique para editar os estilos de texto Mestres</a:t>
            </a: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pt-BR" sz="3200" b="0" strike="noStrike" spc="-1">
                <a:latin typeface="Arial"/>
              </a:rPr>
              <a:t>Clique para editar os estilos de texto Mestres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pt-BR" sz="4400" b="0" strike="noStrike" spc="-1">
                <a:latin typeface="Arial"/>
              </a:rPr>
              <a:t>Clique para editar o título Mestre</a:t>
            </a: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pt-BR" sz="3200" b="0" strike="noStrike" spc="-1">
                <a:latin typeface="Arial"/>
              </a:rPr>
              <a:t>Clique para editar os estilos de texto Mestres</a:t>
            </a: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pt-BR" sz="3200" b="0" strike="noStrike" spc="-1">
                <a:latin typeface="Arial"/>
              </a:rPr>
              <a:t>Clique para editar os estilos de texto Mestres</a:t>
            </a: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/>
            <a:r>
              <a:rPr lang="pt-BR" sz="3200" b="0" strike="noStrike" spc="-1">
                <a:latin typeface="Arial"/>
              </a:rPr>
              <a:t>Clique para editar os estilos de texto Mestres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stomShape 1"/>
          <p:cNvSpPr/>
          <p:nvPr/>
        </p:nvSpPr>
        <p:spPr>
          <a:xfrm>
            <a:off x="0" y="3150000"/>
            <a:ext cx="9716400" cy="1256400"/>
          </a:xfrm>
          <a:prstGeom prst="rect">
            <a:avLst/>
          </a:prstGeom>
          <a:solidFill>
            <a:srgbClr val="E74C3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" name="PlaceHolder 2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pt-BR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CustomShape 1"/>
          <p:cNvSpPr/>
          <p:nvPr/>
        </p:nvSpPr>
        <p:spPr>
          <a:xfrm>
            <a:off x="0" y="180000"/>
            <a:ext cx="9716400" cy="125640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0" name="CustomShape 2"/>
          <p:cNvSpPr/>
          <p:nvPr/>
        </p:nvSpPr>
        <p:spPr>
          <a:xfrm>
            <a:off x="7560000" y="6840000"/>
            <a:ext cx="2516400" cy="53640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1" name="CustomShape 3"/>
          <p:cNvSpPr/>
          <p:nvPr/>
        </p:nvSpPr>
        <p:spPr>
          <a:xfrm>
            <a:off x="900000" y="6840000"/>
            <a:ext cx="6476400" cy="536400"/>
          </a:xfrm>
          <a:prstGeom prst="rect">
            <a:avLst/>
          </a:prstGeom>
          <a:solidFill>
            <a:srgbClr val="BDC3C7"/>
          </a:solidFill>
          <a:ln w="720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2" name="CustomShape 4"/>
          <p:cNvSpPr/>
          <p:nvPr/>
        </p:nvSpPr>
        <p:spPr>
          <a:xfrm>
            <a:off x="180000" y="6840000"/>
            <a:ext cx="536400" cy="536400"/>
          </a:xfrm>
          <a:prstGeom prst="rect">
            <a:avLst/>
          </a:prstGeom>
          <a:noFill/>
          <a:ln w="720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3" name="PlaceHolder 5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pt-BR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44" name="PlaceHolder 6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gustavo.hochuli@pucpr.br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mailto:aghochuli@ppgia.pucpr.br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u3nLiOFLeOE" TargetMode="External"/><Relationship Id="rId3" Type="http://schemas.openxmlformats.org/officeDocument/2006/relationships/image" Target="../media/image17.png"/><Relationship Id="rId7" Type="http://schemas.openxmlformats.org/officeDocument/2006/relationships/hyperlink" Target="https://www.youtube.com/watch?v=BFlRmIvqwSA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4.gif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ndrehochuli/teaching/blob/main/Vis%C3%A3o%20Computacional/Aula%2001%20-%20Vis%C3%A3o%20Computacional%20e%20Processamento%20de%20Imagens/Aula01_Processamento_de_Imagens.ipynb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Relationship Id="rId5" Type="http://schemas.openxmlformats.org/officeDocument/2006/relationships/hyperlink" Target="https://github.com/andrehochuli/teaching/blob/main/Vis%C3%A3o%20Computacional/Aula%2001%20-%20Vis%C3%A3o%20Computacional%20e%20Processamento%20de%20Imagens/Aula_01_Segmeta%C3%A7%C3%A3o_por_Cor.ipynb" TargetMode="External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CustomShape 1"/>
          <p:cNvSpPr/>
          <p:nvPr/>
        </p:nvSpPr>
        <p:spPr>
          <a:xfrm>
            <a:off x="360000" y="3330000"/>
            <a:ext cx="9356400" cy="89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>
              <a:lnSpc>
                <a:spcPct val="100000"/>
              </a:lnSpc>
            </a:pPr>
            <a:r>
              <a:rPr lang="pt-BR" sz="3200" b="1" strike="noStrike" spc="-1" dirty="0">
                <a:solidFill>
                  <a:srgbClr val="FFFFFF"/>
                </a:solidFill>
                <a:latin typeface="Latin Modern Sans"/>
                <a:ea typeface="DejaVu Sans"/>
              </a:rPr>
              <a:t>Visão Computacional e Processamento de Imagens</a:t>
            </a:r>
            <a:endParaRPr lang="pt-BR" sz="3200" b="0" strike="noStrike" spc="-1" dirty="0">
              <a:latin typeface="Arial"/>
            </a:endParaRPr>
          </a:p>
        </p:txBody>
      </p:sp>
      <p:sp>
        <p:nvSpPr>
          <p:cNvPr id="88" name="CustomShape 2"/>
          <p:cNvSpPr/>
          <p:nvPr/>
        </p:nvSpPr>
        <p:spPr>
          <a:xfrm>
            <a:off x="540000" y="4680000"/>
            <a:ext cx="9176400" cy="251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pt-BR" sz="2200" b="0" strike="noStrike" spc="-1" dirty="0">
                <a:solidFill>
                  <a:srgbClr val="1C1C1C"/>
                </a:solidFill>
                <a:latin typeface="Latin Modern Sans"/>
                <a:ea typeface="DejaVu Sans"/>
              </a:rPr>
              <a:t>Prof. André Gustavo Hochuli</a:t>
            </a:r>
            <a:endParaRPr lang="pt-BR" sz="2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2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pt-BR" sz="2200" b="0" u="sng" strike="noStrike" spc="-1" dirty="0">
                <a:solidFill>
                  <a:srgbClr val="0000FF"/>
                </a:solidFill>
                <a:uFillTx/>
                <a:latin typeface="Latin Modern Sans"/>
                <a:ea typeface="DejaVu Sans"/>
                <a:hlinkClick r:id="rId3"/>
              </a:rPr>
              <a:t>gustavo.hochuli@pucpr.br</a:t>
            </a:r>
            <a:endParaRPr lang="pt-BR" sz="2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pt-BR" sz="2200" b="0" strike="noStrike" spc="-1" dirty="0">
                <a:solidFill>
                  <a:srgbClr val="1C1C1C"/>
                </a:solidFill>
                <a:latin typeface="Latin Modern Sans"/>
                <a:ea typeface="DejaVu Sans"/>
                <a:hlinkClick r:id="rId4"/>
              </a:rPr>
              <a:t>aghochuli@ppgia.pucpr.br</a:t>
            </a:r>
            <a:endParaRPr lang="pt-BR" sz="2200" b="0" strike="noStrike" spc="-1" dirty="0">
              <a:solidFill>
                <a:srgbClr val="1C1C1C"/>
              </a:solidFill>
              <a:latin typeface="Latin Modern Sans"/>
              <a:ea typeface="DejaVu Sans"/>
            </a:endParaRPr>
          </a:p>
          <a:p>
            <a:pPr>
              <a:lnSpc>
                <a:spcPct val="100000"/>
              </a:lnSpc>
            </a:pPr>
            <a:endParaRPr lang="pt-BR" sz="2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2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2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2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2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22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360000" y="360000"/>
            <a:ext cx="9356400" cy="89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>
              <a:lnSpc>
                <a:spcPct val="100000"/>
              </a:lnSpc>
            </a:pPr>
            <a:r>
              <a:rPr lang="pt-BR" sz="3200" b="1" strike="noStrike" spc="-1" dirty="0">
                <a:solidFill>
                  <a:srgbClr val="FFFFFF"/>
                </a:solidFill>
                <a:latin typeface="Latin Modern Sans"/>
                <a:ea typeface="DejaVu Sans"/>
              </a:rPr>
              <a:t>Aplicações de Visão Computacional</a:t>
            </a:r>
            <a:endParaRPr lang="pt-BR" sz="3200" b="0" strike="noStrike" spc="-1" dirty="0">
              <a:latin typeface="Arial"/>
            </a:endParaRPr>
          </a:p>
        </p:txBody>
      </p:sp>
      <p:sp>
        <p:nvSpPr>
          <p:cNvPr id="127" name="CustomShape 2"/>
          <p:cNvSpPr/>
          <p:nvPr/>
        </p:nvSpPr>
        <p:spPr>
          <a:xfrm>
            <a:off x="360000" y="1980000"/>
            <a:ext cx="9176400" cy="467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1" spc="-1" dirty="0">
                <a:solidFill>
                  <a:srgbClr val="1C1C1C"/>
                </a:solidFill>
                <a:latin typeface="Latin Modern Sans"/>
              </a:rPr>
              <a:t>Verificação de Montagem</a:t>
            </a:r>
            <a:endParaRPr lang="pt-BR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lang="pt-BR" sz="1600" b="0" strike="noStrike" spc="-1" dirty="0">
              <a:latin typeface="Arial"/>
            </a:endParaRPr>
          </a:p>
        </p:txBody>
      </p:sp>
      <p:pic>
        <p:nvPicPr>
          <p:cNvPr id="130" name="Imagem 129"/>
          <p:cNvPicPr/>
          <p:nvPr/>
        </p:nvPicPr>
        <p:blipFill>
          <a:blip r:embed="rId3"/>
          <a:stretch/>
        </p:blipFill>
        <p:spPr>
          <a:xfrm>
            <a:off x="1095469" y="2489703"/>
            <a:ext cx="8111905" cy="3232087"/>
          </a:xfrm>
          <a:prstGeom prst="rect">
            <a:avLst/>
          </a:prstGeom>
          <a:ln>
            <a:noFill/>
          </a:ln>
        </p:spPr>
      </p:pic>
      <p:sp>
        <p:nvSpPr>
          <p:cNvPr id="9" name="CustomShape 2">
            <a:extLst>
              <a:ext uri="{FF2B5EF4-FFF2-40B4-BE49-F238E27FC236}">
                <a16:creationId xmlns:a16="http://schemas.microsoft.com/office/drawing/2014/main" id="{BD7BAC93-D4D6-CF3B-7A6C-8B61FCE79876}"/>
              </a:ext>
            </a:extLst>
          </p:cNvPr>
          <p:cNvSpPr/>
          <p:nvPr/>
        </p:nvSpPr>
        <p:spPr>
          <a:xfrm>
            <a:off x="897120" y="6886080"/>
            <a:ext cx="6443640" cy="3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Visão Computacional - Prof. André Hochuli</a:t>
            </a:r>
            <a:endParaRPr lang="pt-BR" sz="1800" b="0" strike="noStrike" spc="-1" dirty="0">
              <a:latin typeface="Arial"/>
            </a:endParaRPr>
          </a:p>
        </p:txBody>
      </p:sp>
      <p:sp>
        <p:nvSpPr>
          <p:cNvPr id="10" name="CustomShape 3">
            <a:extLst>
              <a:ext uri="{FF2B5EF4-FFF2-40B4-BE49-F238E27FC236}">
                <a16:creationId xmlns:a16="http://schemas.microsoft.com/office/drawing/2014/main" id="{80CB5ABC-E250-E082-9FCA-7A762C0D1E51}"/>
              </a:ext>
            </a:extLst>
          </p:cNvPr>
          <p:cNvSpPr/>
          <p:nvPr/>
        </p:nvSpPr>
        <p:spPr>
          <a:xfrm>
            <a:off x="7608600" y="6886080"/>
            <a:ext cx="2281680" cy="3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Aula 01</a:t>
            </a:r>
            <a:endParaRPr lang="pt-BR" sz="18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CustomShape 1"/>
          <p:cNvSpPr/>
          <p:nvPr/>
        </p:nvSpPr>
        <p:spPr>
          <a:xfrm>
            <a:off x="360000" y="360000"/>
            <a:ext cx="9356400" cy="89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>
              <a:lnSpc>
                <a:spcPct val="100000"/>
              </a:lnSpc>
            </a:pPr>
            <a:r>
              <a:rPr lang="pt-BR" sz="3200" b="1" strike="noStrike" spc="-1" dirty="0">
                <a:solidFill>
                  <a:srgbClr val="FFFFFF"/>
                </a:solidFill>
                <a:latin typeface="Latin Modern Sans"/>
                <a:ea typeface="DejaVu Sans"/>
              </a:rPr>
              <a:t>Aplicações de Visão Computacional</a:t>
            </a:r>
            <a:endParaRPr lang="pt-BR" sz="3200" b="0" strike="noStrike" spc="-1" dirty="0">
              <a:latin typeface="Arial"/>
            </a:endParaRPr>
          </a:p>
        </p:txBody>
      </p:sp>
      <p:sp>
        <p:nvSpPr>
          <p:cNvPr id="132" name="CustomShape 2"/>
          <p:cNvSpPr/>
          <p:nvPr/>
        </p:nvSpPr>
        <p:spPr>
          <a:xfrm>
            <a:off x="360000" y="1714320"/>
            <a:ext cx="9176400" cy="467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1" strike="noStrike" spc="-1" dirty="0">
                <a:solidFill>
                  <a:srgbClr val="1C1C1C"/>
                </a:solidFill>
                <a:latin typeface="Latin Modern Sans"/>
                <a:ea typeface="DejaVu Sans"/>
              </a:rPr>
              <a:t>E muito mais</a:t>
            </a:r>
            <a:endParaRPr lang="pt-BR" sz="1600" b="0" strike="noStrike" spc="-1" dirty="0">
              <a:latin typeface="Arial"/>
            </a:endParaRPr>
          </a:p>
        </p:txBody>
      </p:sp>
      <p:pic>
        <p:nvPicPr>
          <p:cNvPr id="135" name="Imagem 134"/>
          <p:cNvPicPr/>
          <p:nvPr/>
        </p:nvPicPr>
        <p:blipFill>
          <a:blip r:embed="rId3"/>
          <a:stretch/>
        </p:blipFill>
        <p:spPr>
          <a:xfrm>
            <a:off x="847883" y="2190060"/>
            <a:ext cx="2532240" cy="1808280"/>
          </a:xfrm>
          <a:prstGeom prst="rect">
            <a:avLst/>
          </a:prstGeom>
          <a:ln>
            <a:noFill/>
          </a:ln>
        </p:spPr>
      </p:pic>
      <p:pic>
        <p:nvPicPr>
          <p:cNvPr id="136" name="Imagem 135"/>
          <p:cNvPicPr/>
          <p:nvPr/>
        </p:nvPicPr>
        <p:blipFill>
          <a:blip r:embed="rId4"/>
          <a:stretch/>
        </p:blipFill>
        <p:spPr>
          <a:xfrm>
            <a:off x="3724643" y="2248740"/>
            <a:ext cx="3132360" cy="1455840"/>
          </a:xfrm>
          <a:prstGeom prst="rect">
            <a:avLst/>
          </a:prstGeom>
          <a:ln>
            <a:noFill/>
          </a:ln>
        </p:spPr>
      </p:pic>
      <p:pic>
        <p:nvPicPr>
          <p:cNvPr id="137" name="Imagem 136"/>
          <p:cNvPicPr/>
          <p:nvPr/>
        </p:nvPicPr>
        <p:blipFill>
          <a:blip r:embed="rId5"/>
          <a:stretch/>
        </p:blipFill>
        <p:spPr>
          <a:xfrm>
            <a:off x="3524483" y="4249980"/>
            <a:ext cx="3582360" cy="1374840"/>
          </a:xfrm>
          <a:prstGeom prst="rect">
            <a:avLst/>
          </a:prstGeom>
          <a:ln>
            <a:noFill/>
          </a:ln>
        </p:spPr>
      </p:pic>
      <p:pic>
        <p:nvPicPr>
          <p:cNvPr id="138" name="Imagem 137"/>
          <p:cNvPicPr/>
          <p:nvPr/>
        </p:nvPicPr>
        <p:blipFill>
          <a:blip r:embed="rId6"/>
          <a:stretch/>
        </p:blipFill>
        <p:spPr>
          <a:xfrm>
            <a:off x="7041683" y="2242620"/>
            <a:ext cx="2808360" cy="1627200"/>
          </a:xfrm>
          <a:prstGeom prst="rect">
            <a:avLst/>
          </a:prstGeom>
          <a:ln>
            <a:noFill/>
          </a:ln>
        </p:spPr>
      </p:pic>
      <p:sp>
        <p:nvSpPr>
          <p:cNvPr id="139" name="CustomShape 5"/>
          <p:cNvSpPr/>
          <p:nvPr/>
        </p:nvSpPr>
        <p:spPr>
          <a:xfrm>
            <a:off x="2496960" y="6217920"/>
            <a:ext cx="5274360" cy="345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29DAB819-B514-E40D-3131-611D08DE8955}"/>
              </a:ext>
            </a:extLst>
          </p:cNvPr>
          <p:cNvSpPr txBox="1"/>
          <p:nvPr/>
        </p:nvSpPr>
        <p:spPr>
          <a:xfrm>
            <a:off x="834551" y="5805315"/>
            <a:ext cx="627229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hlinkClick r:id="rId7"/>
              </a:rPr>
              <a:t>LINK 1</a:t>
            </a:r>
            <a:endParaRPr lang="pt-BR" dirty="0"/>
          </a:p>
          <a:p>
            <a:endParaRPr lang="pt-BR" dirty="0"/>
          </a:p>
          <a:p>
            <a:r>
              <a:rPr lang="pt-BR" dirty="0">
                <a:hlinkClick r:id="rId8"/>
              </a:rPr>
              <a:t>LINK 2</a:t>
            </a:r>
            <a:endParaRPr lang="pt-BR" dirty="0"/>
          </a:p>
          <a:p>
            <a:endParaRPr lang="pt-BR" dirty="0"/>
          </a:p>
        </p:txBody>
      </p:sp>
      <p:sp>
        <p:nvSpPr>
          <p:cNvPr id="14" name="CustomShape 2">
            <a:extLst>
              <a:ext uri="{FF2B5EF4-FFF2-40B4-BE49-F238E27FC236}">
                <a16:creationId xmlns:a16="http://schemas.microsoft.com/office/drawing/2014/main" id="{3B658B8C-EF91-9348-3F8B-E0EEDEEC283F}"/>
              </a:ext>
            </a:extLst>
          </p:cNvPr>
          <p:cNvSpPr/>
          <p:nvPr/>
        </p:nvSpPr>
        <p:spPr>
          <a:xfrm>
            <a:off x="897120" y="6886080"/>
            <a:ext cx="6443640" cy="3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Visão Computacional - Prof. André Hochuli</a:t>
            </a:r>
            <a:endParaRPr lang="pt-BR" sz="1800" b="0" strike="noStrike" spc="-1" dirty="0">
              <a:latin typeface="Arial"/>
            </a:endParaRPr>
          </a:p>
        </p:txBody>
      </p:sp>
      <p:sp>
        <p:nvSpPr>
          <p:cNvPr id="15" name="CustomShape 3">
            <a:extLst>
              <a:ext uri="{FF2B5EF4-FFF2-40B4-BE49-F238E27FC236}">
                <a16:creationId xmlns:a16="http://schemas.microsoft.com/office/drawing/2014/main" id="{63BC2180-945D-14A7-35A9-BA2002753A72}"/>
              </a:ext>
            </a:extLst>
          </p:cNvPr>
          <p:cNvSpPr/>
          <p:nvPr/>
        </p:nvSpPr>
        <p:spPr>
          <a:xfrm>
            <a:off x="7608600" y="6886080"/>
            <a:ext cx="2281680" cy="3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Aula 01</a:t>
            </a:r>
            <a:endParaRPr lang="pt-BR" sz="18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CustomShape 1"/>
          <p:cNvSpPr/>
          <p:nvPr/>
        </p:nvSpPr>
        <p:spPr>
          <a:xfrm>
            <a:off x="360000" y="360000"/>
            <a:ext cx="9356400" cy="89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>
              <a:lnSpc>
                <a:spcPct val="100000"/>
              </a:lnSpc>
            </a:pPr>
            <a:r>
              <a:rPr lang="pt-BR" sz="3200" b="1" strike="noStrike" spc="-1" dirty="0">
                <a:solidFill>
                  <a:srgbClr val="FFFFFF"/>
                </a:solidFill>
                <a:latin typeface="Latin Modern Sans"/>
                <a:ea typeface="DejaVu Sans"/>
              </a:rPr>
              <a:t>Oportunidades </a:t>
            </a:r>
            <a:endParaRPr lang="pt-BR" sz="3200" b="0" strike="noStrike" spc="-1" dirty="0">
              <a:latin typeface="Arial"/>
            </a:endParaRPr>
          </a:p>
        </p:txBody>
      </p:sp>
      <p:sp>
        <p:nvSpPr>
          <p:cNvPr id="141" name="CustomShape 2"/>
          <p:cNvSpPr/>
          <p:nvPr/>
        </p:nvSpPr>
        <p:spPr>
          <a:xfrm>
            <a:off x="360000" y="1980000"/>
            <a:ext cx="9176400" cy="467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285750" indent="-285750">
              <a:lnSpc>
                <a:spcPct val="100000"/>
              </a:lnSpc>
              <a:spcAft>
                <a:spcPts val="1140"/>
              </a:spcAft>
              <a:buFont typeface="Arial" panose="020B0604020202020204" pitchFamily="34" charset="0"/>
              <a:buChar char="•"/>
            </a:pPr>
            <a:r>
              <a:rPr lang="pt-BR" sz="2000" b="1" strike="noStrike" spc="-1" dirty="0">
                <a:solidFill>
                  <a:srgbClr val="1C1C1C"/>
                </a:solidFill>
                <a:latin typeface="Latin Modern Sans"/>
                <a:ea typeface="DejaVu Sans"/>
              </a:rPr>
              <a:t>Oportunidades e Projetos no Brasil e no Mundo</a:t>
            </a:r>
            <a:endParaRPr lang="pt-BR" sz="2000" b="1" strike="noStrike" spc="-1" dirty="0">
              <a:latin typeface="Arial"/>
            </a:endParaRPr>
          </a:p>
          <a:p>
            <a:pPr marL="648000" lvl="2" indent="-214920">
              <a:lnSpc>
                <a:spcPct val="100000"/>
              </a:lnSpc>
              <a:spcAft>
                <a:spcPts val="113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1" strike="noStrike" spc="-1" dirty="0" err="1">
                <a:solidFill>
                  <a:srgbClr val="1C1C1C"/>
                </a:solidFill>
                <a:latin typeface="Latin Modern Sans"/>
                <a:ea typeface="DejaVu Sans"/>
              </a:rPr>
              <a:t>Linkedin</a:t>
            </a:r>
            <a:endParaRPr lang="pt-BR" sz="2000" b="1" strike="noStrike" spc="-1" dirty="0">
              <a:latin typeface="Arial"/>
            </a:endParaRPr>
          </a:p>
          <a:p>
            <a:pPr marL="648000" lvl="2" indent="-214920">
              <a:lnSpc>
                <a:spcPct val="100000"/>
              </a:lnSpc>
              <a:spcAft>
                <a:spcPts val="113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1" strike="noStrike" spc="-1" dirty="0" err="1">
                <a:solidFill>
                  <a:srgbClr val="1C1C1C"/>
                </a:solidFill>
                <a:latin typeface="Latin Modern Sans"/>
                <a:ea typeface="DejaVu Sans"/>
              </a:rPr>
              <a:t>Glassdoor</a:t>
            </a:r>
            <a:endParaRPr lang="pt-BR" sz="2000" b="1" strike="noStrike" spc="-1" dirty="0">
              <a:latin typeface="Arial"/>
            </a:endParaRPr>
          </a:p>
          <a:p>
            <a:pPr>
              <a:lnSpc>
                <a:spcPct val="100000"/>
              </a:lnSpc>
              <a:spcAft>
                <a:spcPts val="1134"/>
              </a:spcAft>
            </a:pPr>
            <a:endParaRPr lang="en-US" sz="16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Aft>
                <a:spcPts val="1134"/>
              </a:spcAft>
            </a:pPr>
            <a:endParaRPr lang="en-US" sz="16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Aft>
                <a:spcPts val="1134"/>
              </a:spcAft>
            </a:pPr>
            <a:endParaRPr lang="en-US" sz="16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Aft>
                <a:spcPts val="1134"/>
              </a:spcAft>
            </a:pPr>
            <a:endParaRPr lang="en-US" sz="1600" b="0" strike="noStrike" spc="-1" dirty="0">
              <a:latin typeface="Arial"/>
            </a:endParaRPr>
          </a:p>
        </p:txBody>
      </p:sp>
      <p:sp>
        <p:nvSpPr>
          <p:cNvPr id="6" name="CustomShape 2">
            <a:extLst>
              <a:ext uri="{FF2B5EF4-FFF2-40B4-BE49-F238E27FC236}">
                <a16:creationId xmlns:a16="http://schemas.microsoft.com/office/drawing/2014/main" id="{1CEF102A-9995-C9EF-E011-FCCBB7FBC574}"/>
              </a:ext>
            </a:extLst>
          </p:cNvPr>
          <p:cNvSpPr/>
          <p:nvPr/>
        </p:nvSpPr>
        <p:spPr>
          <a:xfrm>
            <a:off x="897120" y="6886080"/>
            <a:ext cx="6443640" cy="3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Visão Computacional - Prof. André Hochuli</a:t>
            </a:r>
            <a:endParaRPr lang="pt-BR" sz="1800" b="0" strike="noStrike" spc="-1" dirty="0">
              <a:latin typeface="Arial"/>
            </a:endParaRPr>
          </a:p>
        </p:txBody>
      </p:sp>
      <p:sp>
        <p:nvSpPr>
          <p:cNvPr id="7" name="CustomShape 3">
            <a:extLst>
              <a:ext uri="{FF2B5EF4-FFF2-40B4-BE49-F238E27FC236}">
                <a16:creationId xmlns:a16="http://schemas.microsoft.com/office/drawing/2014/main" id="{3502FAE4-B6FD-A237-AA40-4AD7EED0817B}"/>
              </a:ext>
            </a:extLst>
          </p:cNvPr>
          <p:cNvSpPr/>
          <p:nvPr/>
        </p:nvSpPr>
        <p:spPr>
          <a:xfrm>
            <a:off x="7608600" y="6886080"/>
            <a:ext cx="2281680" cy="3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Aula 01</a:t>
            </a:r>
            <a:endParaRPr lang="pt-BR" sz="18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CustomShape 1"/>
          <p:cNvSpPr/>
          <p:nvPr/>
        </p:nvSpPr>
        <p:spPr>
          <a:xfrm>
            <a:off x="360000" y="3330000"/>
            <a:ext cx="9356400" cy="89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>
              <a:lnSpc>
                <a:spcPct val="100000"/>
              </a:lnSpc>
            </a:pPr>
            <a:r>
              <a:rPr lang="pt-BR" sz="3200" b="1" spc="-1" dirty="0">
                <a:solidFill>
                  <a:srgbClr val="FFFFFF"/>
                </a:solidFill>
                <a:latin typeface="Latin Modern Sans"/>
              </a:rPr>
              <a:t>Processamento de Imagens</a:t>
            </a:r>
            <a:endParaRPr lang="pt-BR" sz="3200" b="0" strike="noStrike" spc="-1" dirty="0">
              <a:latin typeface="Arial"/>
            </a:endParaRPr>
          </a:p>
        </p:txBody>
      </p:sp>
      <p:sp>
        <p:nvSpPr>
          <p:cNvPr id="149" name="CustomShape 2"/>
          <p:cNvSpPr/>
          <p:nvPr/>
        </p:nvSpPr>
        <p:spPr>
          <a:xfrm>
            <a:off x="540000" y="4680000"/>
            <a:ext cx="9176400" cy="251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endParaRPr lang="pt-BR" sz="2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2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2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2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22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CustomShape 1"/>
          <p:cNvSpPr/>
          <p:nvPr/>
        </p:nvSpPr>
        <p:spPr>
          <a:xfrm>
            <a:off x="360000" y="360000"/>
            <a:ext cx="9356400" cy="89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>
              <a:lnSpc>
                <a:spcPct val="100000"/>
              </a:lnSpc>
            </a:pPr>
            <a:r>
              <a:rPr lang="pt-BR" sz="3200" b="1" strike="noStrike" spc="-1" dirty="0">
                <a:solidFill>
                  <a:srgbClr val="FFFFFF"/>
                </a:solidFill>
                <a:latin typeface="Latin Modern Sans"/>
                <a:ea typeface="DejaVu Sans"/>
              </a:rPr>
              <a:t>Definições </a:t>
            </a:r>
            <a:endParaRPr lang="pt-BR" sz="3200" b="0" strike="noStrike" spc="-1" dirty="0">
              <a:latin typeface="Arial"/>
            </a:endParaRPr>
          </a:p>
        </p:txBody>
      </p:sp>
      <p:sp>
        <p:nvSpPr>
          <p:cNvPr id="157" name="CustomShape 4"/>
          <p:cNvSpPr/>
          <p:nvPr/>
        </p:nvSpPr>
        <p:spPr>
          <a:xfrm>
            <a:off x="360000" y="1733040"/>
            <a:ext cx="9176400" cy="467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>
              <a:lnSpc>
                <a:spcPct val="100000"/>
              </a:lnSpc>
              <a:spcAft>
                <a:spcPts val="1140"/>
              </a:spcAft>
            </a:pPr>
            <a:r>
              <a:rPr lang="pt-BR" sz="1600" b="1" strike="noStrike" spc="-1" dirty="0">
                <a:solidFill>
                  <a:srgbClr val="1C1C1C"/>
                </a:solidFill>
                <a:latin typeface="Latin Modern Sans"/>
                <a:ea typeface="DejaVu Sans"/>
              </a:rPr>
              <a:t>Imagem</a:t>
            </a:r>
            <a:r>
              <a:rPr lang="en-US" sz="1600" b="1" strike="noStrike" spc="-1" dirty="0">
                <a:solidFill>
                  <a:srgbClr val="1C1C1C"/>
                </a:solidFill>
                <a:latin typeface="Latin Modern Sans"/>
                <a:ea typeface="DejaVu Sans"/>
              </a:rPr>
              <a:t> e Pixel</a:t>
            </a:r>
            <a:endParaRPr lang="en-US" sz="1600" b="0" strike="noStrike" spc="-1" dirty="0">
              <a:latin typeface="Arial"/>
            </a:endParaRPr>
          </a:p>
          <a:p>
            <a:pPr marL="432000" lvl="1" indent="-21528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600" b="1" strike="noStrike" spc="-1" dirty="0">
                <a:solidFill>
                  <a:srgbClr val="1C1C1C"/>
                </a:solidFill>
                <a:latin typeface="Latin Modern Sans"/>
                <a:ea typeface="DejaVu Sans"/>
              </a:rPr>
              <a:t>Imagem</a:t>
            </a:r>
            <a:r>
              <a:rPr lang="en-US" sz="1600" b="1" strike="noStrike" spc="-1" dirty="0">
                <a:solidFill>
                  <a:srgbClr val="1C1C1C"/>
                </a:solidFill>
                <a:latin typeface="Latin Modern Sans"/>
                <a:ea typeface="DejaVu Sans"/>
              </a:rPr>
              <a:t>: </a:t>
            </a:r>
            <a:r>
              <a:rPr lang="pt-BR" sz="1600" b="1" strike="noStrike" spc="-1" dirty="0">
                <a:solidFill>
                  <a:srgbClr val="1C1C1C"/>
                </a:solidFill>
                <a:latin typeface="Latin Modern Sans"/>
                <a:ea typeface="DejaVu Sans"/>
              </a:rPr>
              <a:t>Matriz </a:t>
            </a:r>
            <a:r>
              <a:rPr lang="pt-BR" sz="1600" b="1" strike="noStrike" spc="-1" dirty="0" err="1">
                <a:solidFill>
                  <a:srgbClr val="1C1C1C"/>
                </a:solidFill>
                <a:latin typeface="Latin Modern Sans"/>
                <a:ea typeface="DejaVu Sans"/>
              </a:rPr>
              <a:t>NxM</a:t>
            </a:r>
            <a:endParaRPr lang="pt-BR" sz="1600" b="1" strike="noStrike" spc="-1" dirty="0">
              <a:solidFill>
                <a:srgbClr val="1C1C1C"/>
              </a:solidFill>
              <a:latin typeface="Latin Modern Sans"/>
              <a:ea typeface="DejaVu Sans"/>
            </a:endParaRPr>
          </a:p>
          <a:p>
            <a:pPr marL="432000" lvl="1" indent="-21528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600" b="1" strike="noStrike" spc="-1" dirty="0">
                <a:solidFill>
                  <a:srgbClr val="1C1C1C"/>
                </a:solidFill>
                <a:latin typeface="Latin Modern Sans"/>
                <a:ea typeface="DejaVu Sans"/>
              </a:rPr>
              <a:t>Pixel: Menor informação de uma imagem</a:t>
            </a:r>
          </a:p>
          <a:p>
            <a:pPr marL="432000" lvl="1" indent="-21528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600" b="1" strike="noStrike" spc="-1" dirty="0">
                <a:solidFill>
                  <a:srgbClr val="1C1C1C"/>
                </a:solidFill>
                <a:latin typeface="Latin Modern Sans"/>
                <a:ea typeface="DejaVu Sans"/>
              </a:rPr>
              <a:t>0 (Preto) to 255 (Branco)</a:t>
            </a:r>
            <a:endParaRPr lang="en-US" sz="16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lang="en-US" sz="1600" b="0" strike="noStrike" spc="-1" dirty="0">
              <a:latin typeface="Arial"/>
            </a:endParaRPr>
          </a:p>
        </p:txBody>
      </p:sp>
      <p:pic>
        <p:nvPicPr>
          <p:cNvPr id="158" name="Imagem 157"/>
          <p:cNvPicPr/>
          <p:nvPr/>
        </p:nvPicPr>
        <p:blipFill>
          <a:blip r:embed="rId3"/>
          <a:stretch/>
        </p:blipFill>
        <p:spPr>
          <a:xfrm>
            <a:off x="803868" y="3135086"/>
            <a:ext cx="8832501" cy="3667648"/>
          </a:xfrm>
          <a:prstGeom prst="rect">
            <a:avLst/>
          </a:prstGeom>
          <a:ln>
            <a:noFill/>
          </a:ln>
        </p:spPr>
      </p:pic>
      <p:sp>
        <p:nvSpPr>
          <p:cNvPr id="7" name="CustomShape 2">
            <a:extLst>
              <a:ext uri="{FF2B5EF4-FFF2-40B4-BE49-F238E27FC236}">
                <a16:creationId xmlns:a16="http://schemas.microsoft.com/office/drawing/2014/main" id="{328BB1AB-552E-8D1D-68E4-064230105D28}"/>
              </a:ext>
            </a:extLst>
          </p:cNvPr>
          <p:cNvSpPr/>
          <p:nvPr/>
        </p:nvSpPr>
        <p:spPr>
          <a:xfrm>
            <a:off x="897120" y="6886080"/>
            <a:ext cx="6443640" cy="3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Visão Computacional - Prof. André Hochuli</a:t>
            </a:r>
            <a:endParaRPr lang="pt-BR" sz="1800" b="0" strike="noStrike" spc="-1" dirty="0">
              <a:latin typeface="Arial"/>
            </a:endParaRPr>
          </a:p>
        </p:txBody>
      </p:sp>
      <p:sp>
        <p:nvSpPr>
          <p:cNvPr id="10" name="CustomShape 3">
            <a:extLst>
              <a:ext uri="{FF2B5EF4-FFF2-40B4-BE49-F238E27FC236}">
                <a16:creationId xmlns:a16="http://schemas.microsoft.com/office/drawing/2014/main" id="{920D15BC-1843-E3B3-7F42-688CBBAF943D}"/>
              </a:ext>
            </a:extLst>
          </p:cNvPr>
          <p:cNvSpPr/>
          <p:nvPr/>
        </p:nvSpPr>
        <p:spPr>
          <a:xfrm>
            <a:off x="7608600" y="6886080"/>
            <a:ext cx="2281680" cy="3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Aula 01</a:t>
            </a:r>
            <a:endParaRPr lang="pt-BR" sz="18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CustomShape 1"/>
          <p:cNvSpPr/>
          <p:nvPr/>
        </p:nvSpPr>
        <p:spPr>
          <a:xfrm>
            <a:off x="360000" y="360000"/>
            <a:ext cx="9356400" cy="89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>
              <a:lnSpc>
                <a:spcPct val="100000"/>
              </a:lnSpc>
            </a:pPr>
            <a:r>
              <a:rPr lang="pt-BR" sz="3200" b="1" strike="noStrike" spc="-1" dirty="0">
                <a:solidFill>
                  <a:srgbClr val="FFFFFF"/>
                </a:solidFill>
                <a:latin typeface="Latin Modern Sans"/>
                <a:ea typeface="DejaVu Sans"/>
              </a:rPr>
              <a:t>Definições </a:t>
            </a:r>
            <a:endParaRPr lang="pt-BR" sz="3200" b="0" strike="noStrike" spc="-1" dirty="0">
              <a:latin typeface="Arial"/>
            </a:endParaRPr>
          </a:p>
        </p:txBody>
      </p:sp>
      <p:sp>
        <p:nvSpPr>
          <p:cNvPr id="157" name="CustomShape 4"/>
          <p:cNvSpPr/>
          <p:nvPr/>
        </p:nvSpPr>
        <p:spPr>
          <a:xfrm>
            <a:off x="360000" y="1733040"/>
            <a:ext cx="9176400" cy="467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>
              <a:lnSpc>
                <a:spcPct val="100000"/>
              </a:lnSpc>
              <a:spcAft>
                <a:spcPts val="1140"/>
              </a:spcAft>
            </a:pPr>
            <a:r>
              <a:rPr lang="pt-BR" b="1" spc="-1" dirty="0">
                <a:solidFill>
                  <a:srgbClr val="1C1C1C"/>
                </a:solidFill>
                <a:latin typeface="Latin Modern Sans"/>
              </a:rPr>
              <a:t>Resolução de Imagem</a:t>
            </a:r>
            <a:endParaRPr lang="pt-BR" b="0" strike="noStrike" spc="-1" dirty="0">
              <a:latin typeface="Arial"/>
            </a:endParaRPr>
          </a:p>
          <a:p>
            <a:pPr marL="432000" lvl="1" indent="-21528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b="1" strike="noStrike" spc="-1" dirty="0">
                <a:solidFill>
                  <a:srgbClr val="1C1C1C"/>
                </a:solidFill>
                <a:latin typeface="Latin Modern Sans"/>
                <a:ea typeface="DejaVu Sans"/>
              </a:rPr>
              <a:t>Pixel per Inch (PPI) for digital devices</a:t>
            </a:r>
          </a:p>
          <a:p>
            <a:pPr marL="432000" lvl="1" indent="-21528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b="1" strike="noStrike" spc="-1" dirty="0">
                <a:solidFill>
                  <a:srgbClr val="1C1C1C"/>
                </a:solidFill>
                <a:latin typeface="Latin Modern Sans"/>
                <a:ea typeface="DejaVu Sans"/>
              </a:rPr>
              <a:t>Dots per Inch (DPI) </a:t>
            </a:r>
            <a:r>
              <a:rPr lang="en-US" b="1" spc="-1" dirty="0">
                <a:solidFill>
                  <a:srgbClr val="1C1C1C"/>
                </a:solidFill>
                <a:latin typeface="Latin Modern Sans"/>
                <a:ea typeface="DejaVu Sans"/>
              </a:rPr>
              <a:t>for analog devices (printers)</a:t>
            </a:r>
            <a:endParaRPr lang="en-US" b="1" strike="noStrike" spc="-1" dirty="0">
              <a:solidFill>
                <a:srgbClr val="1C1C1C"/>
              </a:solidFill>
              <a:latin typeface="Latin Modern Sans"/>
              <a:ea typeface="DejaVu Sans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lang="en-US" sz="1600" b="0" strike="noStrike" spc="-1" dirty="0">
              <a:latin typeface="Arial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0B11575C-38C2-F06B-3CD8-E81E45F0EC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6507" y="2383902"/>
            <a:ext cx="4309893" cy="978184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4EDE74CD-F832-761A-60C8-3F7C2E85DE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936" y="3694780"/>
            <a:ext cx="4544059" cy="2562583"/>
          </a:xfrm>
          <a:prstGeom prst="rect">
            <a:avLst/>
          </a:prstGeom>
        </p:spPr>
      </p:pic>
      <p:pic>
        <p:nvPicPr>
          <p:cNvPr id="2050" name="Picture 2" descr="What Your Tech Team Needs to Know About HD Video Systems">
            <a:extLst>
              <a:ext uri="{FF2B5EF4-FFF2-40B4-BE49-F238E27FC236}">
                <a16:creationId xmlns:a16="http://schemas.microsoft.com/office/drawing/2014/main" id="{46FAEC21-8B10-4116-CB4F-E5E9FA3863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8755" y="3514163"/>
            <a:ext cx="4581525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ustomShape 2">
            <a:extLst>
              <a:ext uri="{FF2B5EF4-FFF2-40B4-BE49-F238E27FC236}">
                <a16:creationId xmlns:a16="http://schemas.microsoft.com/office/drawing/2014/main" id="{BB6524DB-589F-2310-6E06-E19F98108A03}"/>
              </a:ext>
            </a:extLst>
          </p:cNvPr>
          <p:cNvSpPr/>
          <p:nvPr/>
        </p:nvSpPr>
        <p:spPr>
          <a:xfrm>
            <a:off x="897120" y="6886080"/>
            <a:ext cx="6443640" cy="3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Visão Computacional - Prof. André Hochuli</a:t>
            </a:r>
            <a:endParaRPr lang="pt-BR" sz="1800" b="0" strike="noStrike" spc="-1" dirty="0">
              <a:latin typeface="Arial"/>
            </a:endParaRPr>
          </a:p>
        </p:txBody>
      </p:sp>
      <p:sp>
        <p:nvSpPr>
          <p:cNvPr id="12" name="CustomShape 3">
            <a:extLst>
              <a:ext uri="{FF2B5EF4-FFF2-40B4-BE49-F238E27FC236}">
                <a16:creationId xmlns:a16="http://schemas.microsoft.com/office/drawing/2014/main" id="{2979A27C-FFF3-7874-D59D-6746D63A4C66}"/>
              </a:ext>
            </a:extLst>
          </p:cNvPr>
          <p:cNvSpPr/>
          <p:nvPr/>
        </p:nvSpPr>
        <p:spPr>
          <a:xfrm>
            <a:off x="7608600" y="6886080"/>
            <a:ext cx="2281680" cy="3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Aula 01</a:t>
            </a:r>
            <a:endParaRPr lang="pt-BR" sz="18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90643409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CustomShape 1"/>
          <p:cNvSpPr/>
          <p:nvPr/>
        </p:nvSpPr>
        <p:spPr>
          <a:xfrm>
            <a:off x="360000" y="360000"/>
            <a:ext cx="9356400" cy="89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>
              <a:lnSpc>
                <a:spcPct val="100000"/>
              </a:lnSpc>
            </a:pPr>
            <a:r>
              <a:rPr lang="pt-BR" sz="3200" b="1" strike="noStrike" spc="-1" dirty="0">
                <a:solidFill>
                  <a:srgbClr val="FFFFFF"/>
                </a:solidFill>
                <a:latin typeface="Latin Modern Sans"/>
                <a:ea typeface="DejaVu Sans"/>
              </a:rPr>
              <a:t>Definições </a:t>
            </a:r>
            <a:endParaRPr lang="pt-BR" sz="3200" b="0" strike="noStrike" spc="-1" dirty="0">
              <a:latin typeface="Arial"/>
            </a:endParaRPr>
          </a:p>
        </p:txBody>
      </p:sp>
      <p:sp>
        <p:nvSpPr>
          <p:cNvPr id="157" name="CustomShape 4"/>
          <p:cNvSpPr/>
          <p:nvPr/>
        </p:nvSpPr>
        <p:spPr>
          <a:xfrm>
            <a:off x="360000" y="1733040"/>
            <a:ext cx="9176400" cy="467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>
              <a:lnSpc>
                <a:spcPct val="100000"/>
              </a:lnSpc>
              <a:spcAft>
                <a:spcPts val="1140"/>
              </a:spcAft>
            </a:pPr>
            <a:endParaRPr lang="pt-BR" sz="1600" b="1" strike="noStrike" spc="-1" dirty="0">
              <a:solidFill>
                <a:srgbClr val="1C1C1C"/>
              </a:solidFill>
              <a:latin typeface="Latin Modern Sans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lang="pt-BR" sz="1600" b="1" spc="-1" dirty="0">
              <a:solidFill>
                <a:srgbClr val="1C1C1C"/>
              </a:solidFill>
              <a:latin typeface="Latin Modern Sans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r>
              <a:rPr lang="pt-BR" sz="1600" b="1" strike="noStrike" spc="-1" dirty="0">
                <a:solidFill>
                  <a:srgbClr val="1C1C1C"/>
                </a:solidFill>
                <a:latin typeface="Latin Modern Sans"/>
              </a:rPr>
              <a:t>	</a:t>
            </a:r>
            <a:endParaRPr lang="pt-BR" sz="16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lang="pt-BR" sz="1600" b="0" strike="noStrike" spc="-1" dirty="0">
              <a:latin typeface="Arial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6CE78B6-2EF5-BEC5-B4E8-7BBF90B68D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6812" y="3107571"/>
            <a:ext cx="6962775" cy="2105025"/>
          </a:xfrm>
          <a:prstGeom prst="rect">
            <a:avLst/>
          </a:prstGeom>
        </p:spPr>
      </p:pic>
      <p:sp>
        <p:nvSpPr>
          <p:cNvPr id="6" name="Seta: para a Direita 5">
            <a:extLst>
              <a:ext uri="{FF2B5EF4-FFF2-40B4-BE49-F238E27FC236}">
                <a16:creationId xmlns:a16="http://schemas.microsoft.com/office/drawing/2014/main" id="{BD857C39-5958-ADAD-EE39-30B3E07859A9}"/>
              </a:ext>
            </a:extLst>
          </p:cNvPr>
          <p:cNvSpPr/>
          <p:nvPr/>
        </p:nvSpPr>
        <p:spPr>
          <a:xfrm>
            <a:off x="3395050" y="4071240"/>
            <a:ext cx="552261" cy="2291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Seta: para a Direita 13">
            <a:extLst>
              <a:ext uri="{FF2B5EF4-FFF2-40B4-BE49-F238E27FC236}">
                <a16:creationId xmlns:a16="http://schemas.microsoft.com/office/drawing/2014/main" id="{CDEF50C0-720E-3879-E8BC-B57CD463ADEA}"/>
              </a:ext>
            </a:extLst>
          </p:cNvPr>
          <p:cNvSpPr/>
          <p:nvPr/>
        </p:nvSpPr>
        <p:spPr>
          <a:xfrm>
            <a:off x="5704784" y="4071240"/>
            <a:ext cx="552261" cy="2291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CustomShape 4">
            <a:extLst>
              <a:ext uri="{FF2B5EF4-FFF2-40B4-BE49-F238E27FC236}">
                <a16:creationId xmlns:a16="http://schemas.microsoft.com/office/drawing/2014/main" id="{30377D25-4ADA-6634-059E-150A7EF4F449}"/>
              </a:ext>
            </a:extLst>
          </p:cNvPr>
          <p:cNvSpPr/>
          <p:nvPr/>
        </p:nvSpPr>
        <p:spPr>
          <a:xfrm>
            <a:off x="512400" y="1885440"/>
            <a:ext cx="9176400" cy="467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>
              <a:lnSpc>
                <a:spcPct val="100000"/>
              </a:lnSpc>
              <a:spcAft>
                <a:spcPts val="1140"/>
              </a:spcAft>
            </a:pPr>
            <a:r>
              <a:rPr lang="pt-BR" sz="2400" b="1" spc="-1" dirty="0">
                <a:solidFill>
                  <a:srgbClr val="1C1C1C"/>
                </a:solidFill>
                <a:latin typeface="Latin Modern Sans"/>
              </a:rPr>
              <a:t>Qual é o problema?</a:t>
            </a:r>
            <a:endParaRPr lang="pt-BR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lang="pt-BR" sz="1600" b="0" strike="noStrike" spc="-1" dirty="0">
              <a:latin typeface="Arial"/>
            </a:endParaRPr>
          </a:p>
        </p:txBody>
      </p:sp>
      <p:sp>
        <p:nvSpPr>
          <p:cNvPr id="12" name="CustomShape 2">
            <a:extLst>
              <a:ext uri="{FF2B5EF4-FFF2-40B4-BE49-F238E27FC236}">
                <a16:creationId xmlns:a16="http://schemas.microsoft.com/office/drawing/2014/main" id="{4DD41123-A67C-0BB7-0660-24A9C21C960D}"/>
              </a:ext>
            </a:extLst>
          </p:cNvPr>
          <p:cNvSpPr/>
          <p:nvPr/>
        </p:nvSpPr>
        <p:spPr>
          <a:xfrm>
            <a:off x="897120" y="6886080"/>
            <a:ext cx="6443640" cy="3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Visão Computacional - Prof. André Hochuli</a:t>
            </a:r>
            <a:endParaRPr lang="pt-BR" sz="1800" b="0" strike="noStrike" spc="-1" dirty="0">
              <a:latin typeface="Arial"/>
            </a:endParaRPr>
          </a:p>
        </p:txBody>
      </p:sp>
      <p:sp>
        <p:nvSpPr>
          <p:cNvPr id="13" name="CustomShape 3">
            <a:extLst>
              <a:ext uri="{FF2B5EF4-FFF2-40B4-BE49-F238E27FC236}">
                <a16:creationId xmlns:a16="http://schemas.microsoft.com/office/drawing/2014/main" id="{BF033469-1BF4-2436-0E61-1690638AAD69}"/>
              </a:ext>
            </a:extLst>
          </p:cNvPr>
          <p:cNvSpPr/>
          <p:nvPr/>
        </p:nvSpPr>
        <p:spPr>
          <a:xfrm>
            <a:off x="7608600" y="6886080"/>
            <a:ext cx="2281680" cy="3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Aula 01</a:t>
            </a:r>
            <a:endParaRPr lang="pt-BR" sz="18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55546706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CustomShape 1"/>
          <p:cNvSpPr/>
          <p:nvPr/>
        </p:nvSpPr>
        <p:spPr>
          <a:xfrm>
            <a:off x="360000" y="360000"/>
            <a:ext cx="9356400" cy="89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>
              <a:lnSpc>
                <a:spcPct val="100000"/>
              </a:lnSpc>
            </a:pPr>
            <a:r>
              <a:rPr lang="pt-BR" sz="3200" b="1" strike="noStrike" spc="-1" dirty="0">
                <a:solidFill>
                  <a:srgbClr val="FFFFFF"/>
                </a:solidFill>
                <a:latin typeface="Latin Modern Sans"/>
                <a:ea typeface="DejaVu Sans"/>
              </a:rPr>
              <a:t>Definições </a:t>
            </a:r>
            <a:endParaRPr lang="pt-BR" sz="3200" b="0" strike="noStrike" spc="-1" dirty="0">
              <a:latin typeface="Arial"/>
            </a:endParaRPr>
          </a:p>
        </p:txBody>
      </p:sp>
      <p:sp>
        <p:nvSpPr>
          <p:cNvPr id="157" name="CustomShape 4"/>
          <p:cNvSpPr/>
          <p:nvPr/>
        </p:nvSpPr>
        <p:spPr>
          <a:xfrm>
            <a:off x="360000" y="1733040"/>
            <a:ext cx="9176400" cy="467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>
              <a:lnSpc>
                <a:spcPct val="100000"/>
              </a:lnSpc>
              <a:spcAft>
                <a:spcPts val="1140"/>
              </a:spcAft>
            </a:pPr>
            <a:endParaRPr lang="pt-BR" sz="1600" b="1" strike="noStrike" spc="-1" dirty="0">
              <a:solidFill>
                <a:srgbClr val="1C1C1C"/>
              </a:solidFill>
              <a:latin typeface="Latin Modern Sans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lang="pt-BR" sz="1600" b="1" spc="-1" dirty="0">
              <a:solidFill>
                <a:srgbClr val="1C1C1C"/>
              </a:solidFill>
              <a:latin typeface="Latin Modern Sans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r>
              <a:rPr lang="pt-BR" sz="1600" b="1" strike="noStrike" spc="-1" dirty="0">
                <a:solidFill>
                  <a:srgbClr val="1C1C1C"/>
                </a:solidFill>
                <a:latin typeface="Latin Modern Sans"/>
              </a:rPr>
              <a:t>	</a:t>
            </a:r>
            <a:endParaRPr lang="pt-BR" sz="16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lang="pt-BR" sz="1600" b="0" strike="noStrike" spc="-1" dirty="0">
              <a:latin typeface="Arial"/>
            </a:endParaRPr>
          </a:p>
        </p:txBody>
      </p:sp>
      <p:sp>
        <p:nvSpPr>
          <p:cNvPr id="6" name="Seta: para a Direita 5">
            <a:extLst>
              <a:ext uri="{FF2B5EF4-FFF2-40B4-BE49-F238E27FC236}">
                <a16:creationId xmlns:a16="http://schemas.microsoft.com/office/drawing/2014/main" id="{BD857C39-5958-ADAD-EE39-30B3E07859A9}"/>
              </a:ext>
            </a:extLst>
          </p:cNvPr>
          <p:cNvSpPr/>
          <p:nvPr/>
        </p:nvSpPr>
        <p:spPr>
          <a:xfrm>
            <a:off x="3530852" y="4505063"/>
            <a:ext cx="552261" cy="2291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Seta: para a Direita 13">
            <a:extLst>
              <a:ext uri="{FF2B5EF4-FFF2-40B4-BE49-F238E27FC236}">
                <a16:creationId xmlns:a16="http://schemas.microsoft.com/office/drawing/2014/main" id="{CDEF50C0-720E-3879-E8BC-B57CD463ADEA}"/>
              </a:ext>
            </a:extLst>
          </p:cNvPr>
          <p:cNvSpPr/>
          <p:nvPr/>
        </p:nvSpPr>
        <p:spPr>
          <a:xfrm>
            <a:off x="5840586" y="4505063"/>
            <a:ext cx="552261" cy="2291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CustomShape 4">
            <a:extLst>
              <a:ext uri="{FF2B5EF4-FFF2-40B4-BE49-F238E27FC236}">
                <a16:creationId xmlns:a16="http://schemas.microsoft.com/office/drawing/2014/main" id="{30377D25-4ADA-6634-059E-150A7EF4F449}"/>
              </a:ext>
            </a:extLst>
          </p:cNvPr>
          <p:cNvSpPr/>
          <p:nvPr/>
        </p:nvSpPr>
        <p:spPr>
          <a:xfrm>
            <a:off x="512400" y="1885440"/>
            <a:ext cx="9176400" cy="467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>
              <a:lnSpc>
                <a:spcPct val="100000"/>
              </a:lnSpc>
              <a:spcAft>
                <a:spcPts val="1140"/>
              </a:spcAft>
            </a:pPr>
            <a:r>
              <a:rPr lang="pt-BR" sz="2000" b="1" spc="-1" dirty="0" err="1">
                <a:solidFill>
                  <a:srgbClr val="1C1C1C"/>
                </a:solidFill>
                <a:latin typeface="Latin Modern Sans"/>
              </a:rPr>
              <a:t>Downscale</a:t>
            </a:r>
            <a:r>
              <a:rPr lang="pt-BR" sz="2000" b="1" spc="-1" dirty="0">
                <a:solidFill>
                  <a:srgbClr val="1C1C1C"/>
                </a:solidFill>
                <a:latin typeface="Latin Modern Sans"/>
              </a:rPr>
              <a:t> </a:t>
            </a:r>
            <a:r>
              <a:rPr lang="pt-BR" sz="2000" b="1" spc="-1" dirty="0" err="1">
                <a:solidFill>
                  <a:srgbClr val="1C1C1C"/>
                </a:solidFill>
                <a:latin typeface="Latin Modern Sans"/>
              </a:rPr>
              <a:t>and</a:t>
            </a:r>
            <a:r>
              <a:rPr lang="pt-BR" sz="2000" b="1" spc="-1" dirty="0">
                <a:solidFill>
                  <a:srgbClr val="1C1C1C"/>
                </a:solidFill>
                <a:latin typeface="Latin Modern Sans"/>
              </a:rPr>
              <a:t> </a:t>
            </a:r>
            <a:r>
              <a:rPr lang="pt-BR" sz="2000" b="1" spc="-1" dirty="0" err="1">
                <a:solidFill>
                  <a:srgbClr val="1C1C1C"/>
                </a:solidFill>
                <a:latin typeface="Latin Modern Sans"/>
              </a:rPr>
              <a:t>Upscale</a:t>
            </a:r>
            <a:r>
              <a:rPr lang="pt-BR" sz="2000" b="1" spc="-1" dirty="0">
                <a:solidFill>
                  <a:srgbClr val="1C1C1C"/>
                </a:solidFill>
                <a:latin typeface="Latin Modern Sans"/>
              </a:rPr>
              <a:t> (Redimensionamento)</a:t>
            </a:r>
            <a:endParaRPr lang="pt-BR" sz="2000" b="0" strike="noStrike" spc="-1" dirty="0">
              <a:latin typeface="Arial"/>
            </a:endParaRPr>
          </a:p>
          <a:p>
            <a:pPr marL="432000" lvl="1" indent="-21528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1" spc="-1" dirty="0">
                <a:solidFill>
                  <a:srgbClr val="1C1C1C"/>
                </a:solidFill>
                <a:latin typeface="Latin Modern Sans"/>
                <a:ea typeface="DejaVu Sans"/>
              </a:rPr>
              <a:t>Perda de Resolução</a:t>
            </a:r>
          </a:p>
          <a:p>
            <a:pPr marL="432000" lvl="1" indent="-21528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1" strike="noStrike" spc="-1" dirty="0">
                <a:solidFill>
                  <a:srgbClr val="1C1C1C"/>
                </a:solidFill>
                <a:latin typeface="Latin Modern Sans"/>
              </a:rPr>
              <a:t>Interpolação</a:t>
            </a:r>
            <a:endParaRPr lang="pt-BR" sz="2000" b="0" strike="noStrike" spc="-1" dirty="0">
              <a:latin typeface="Arial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A2A0973C-469B-9142-4155-90CBCECA5B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7225" y="3363000"/>
            <a:ext cx="1864604" cy="2261444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DBAB48C3-B70A-0FD0-CA30-4FA02433D8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8516" y="3900392"/>
            <a:ext cx="1110452" cy="1186660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51D45B46-D572-B11A-95B4-CD8659AA35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0865" y="3414077"/>
            <a:ext cx="1897396" cy="2159290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43497926-8B37-924D-94E5-63C0F00D525A}"/>
              </a:ext>
            </a:extLst>
          </p:cNvPr>
          <p:cNvSpPr txBox="1"/>
          <p:nvPr/>
        </p:nvSpPr>
        <p:spPr>
          <a:xfrm>
            <a:off x="1554765" y="5678098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160x200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67324D4A-6A00-D076-5FD4-AE89BBC29533}"/>
              </a:ext>
            </a:extLst>
          </p:cNvPr>
          <p:cNvSpPr txBox="1"/>
          <p:nvPr/>
        </p:nvSpPr>
        <p:spPr>
          <a:xfrm>
            <a:off x="4473100" y="5130986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96x106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176C6935-1997-CC06-0EF0-CE8A03BA5E14}"/>
              </a:ext>
            </a:extLst>
          </p:cNvPr>
          <p:cNvSpPr txBox="1"/>
          <p:nvPr/>
        </p:nvSpPr>
        <p:spPr>
          <a:xfrm>
            <a:off x="7444337" y="5612394"/>
            <a:ext cx="11104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160x200</a:t>
            </a:r>
          </a:p>
        </p:txBody>
      </p:sp>
    </p:spTree>
    <p:extLst>
      <p:ext uri="{BB962C8B-B14F-4D97-AF65-F5344CB8AC3E}">
        <p14:creationId xmlns:p14="http://schemas.microsoft.com/office/powerpoint/2010/main" val="3177274917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B5154CE1-1272-D662-157A-BA19719C7E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9580" y="1664062"/>
            <a:ext cx="5681782" cy="5140598"/>
          </a:xfrm>
          <a:prstGeom prst="rect">
            <a:avLst/>
          </a:prstGeom>
        </p:spPr>
      </p:pic>
      <p:sp>
        <p:nvSpPr>
          <p:cNvPr id="154" name="CustomShape 1"/>
          <p:cNvSpPr/>
          <p:nvPr/>
        </p:nvSpPr>
        <p:spPr>
          <a:xfrm>
            <a:off x="360000" y="360000"/>
            <a:ext cx="9356400" cy="89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>
              <a:lnSpc>
                <a:spcPct val="100000"/>
              </a:lnSpc>
            </a:pPr>
            <a:r>
              <a:rPr lang="pt-BR" sz="3200" b="1" strike="noStrike" spc="-1" dirty="0">
                <a:solidFill>
                  <a:srgbClr val="FFFFFF"/>
                </a:solidFill>
                <a:latin typeface="Latin Modern Sans"/>
                <a:ea typeface="DejaVu Sans"/>
              </a:rPr>
              <a:t>Definições </a:t>
            </a:r>
            <a:endParaRPr lang="pt-BR" sz="3200" b="0" strike="noStrike" spc="-1" dirty="0">
              <a:latin typeface="Arial"/>
            </a:endParaRPr>
          </a:p>
        </p:txBody>
      </p:sp>
      <p:sp>
        <p:nvSpPr>
          <p:cNvPr id="157" name="CustomShape 4"/>
          <p:cNvSpPr/>
          <p:nvPr/>
        </p:nvSpPr>
        <p:spPr>
          <a:xfrm>
            <a:off x="166363" y="1733040"/>
            <a:ext cx="9176400" cy="467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>
              <a:lnSpc>
                <a:spcPct val="100000"/>
              </a:lnSpc>
              <a:spcAft>
                <a:spcPts val="1140"/>
              </a:spcAft>
            </a:pPr>
            <a:r>
              <a:rPr lang="en-US" b="1" spc="-1" dirty="0">
                <a:solidFill>
                  <a:srgbClr val="1C1C1C"/>
                </a:solidFill>
                <a:latin typeface="Latin Modern Sans"/>
              </a:rPr>
              <a:t>    </a:t>
            </a:r>
            <a:r>
              <a:rPr lang="pt-BR" b="1" spc="-1" dirty="0">
                <a:solidFill>
                  <a:srgbClr val="1C1C1C"/>
                </a:solidFill>
                <a:latin typeface="Latin Modern Sans"/>
              </a:rPr>
              <a:t>Sistemas de Cores</a:t>
            </a:r>
            <a:endParaRPr lang="pt-BR" b="1" spc="-1" dirty="0">
              <a:solidFill>
                <a:srgbClr val="1C1C1C"/>
              </a:solidFill>
              <a:latin typeface="Latin Modern Sans"/>
              <a:ea typeface="DejaVu Sans"/>
            </a:endParaRPr>
          </a:p>
          <a:p>
            <a:pPr marL="432000" lvl="1" indent="-21528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b="1" spc="-1" dirty="0">
                <a:solidFill>
                  <a:srgbClr val="1C1C1C"/>
                </a:solidFill>
                <a:latin typeface="Latin Modern Sans"/>
                <a:ea typeface="DejaVu Sans"/>
              </a:rPr>
              <a:t>Binário (0-1) – 1 Canal</a:t>
            </a:r>
          </a:p>
          <a:p>
            <a:pPr marL="432000" lvl="1" indent="-21528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pt-BR" b="1" spc="-1" dirty="0">
              <a:solidFill>
                <a:srgbClr val="1C1C1C"/>
              </a:solidFill>
              <a:latin typeface="Latin Modern Sans"/>
              <a:ea typeface="DejaVu Sans"/>
            </a:endParaRPr>
          </a:p>
          <a:p>
            <a:pPr marL="216720" lvl="1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</a:pPr>
            <a:endParaRPr lang="pt-BR" b="1" spc="-1" dirty="0">
              <a:solidFill>
                <a:srgbClr val="1C1C1C"/>
              </a:solidFill>
              <a:latin typeface="Latin Modern Sans"/>
              <a:ea typeface="DejaVu Sans"/>
            </a:endParaRPr>
          </a:p>
          <a:p>
            <a:pPr marL="432000" lvl="1" indent="-21528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pt-BR" b="1" spc="-1" dirty="0">
              <a:solidFill>
                <a:srgbClr val="1C1C1C"/>
              </a:solidFill>
              <a:latin typeface="Latin Modern Sans"/>
              <a:ea typeface="DejaVu Sans"/>
            </a:endParaRPr>
          </a:p>
          <a:p>
            <a:pPr marL="432000" lvl="1" indent="-21528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b="1" spc="-1" dirty="0">
                <a:solidFill>
                  <a:srgbClr val="1C1C1C"/>
                </a:solidFill>
                <a:latin typeface="Latin Modern Sans"/>
                <a:ea typeface="DejaVu Sans"/>
              </a:rPr>
              <a:t>Nível de Cinza (0-255) – 1 Canal</a:t>
            </a:r>
            <a:endParaRPr lang="pt-BR" b="1" strike="noStrike" spc="-1" dirty="0">
              <a:solidFill>
                <a:srgbClr val="1C1C1C"/>
              </a:solidFill>
              <a:latin typeface="Latin Modern Sans"/>
              <a:ea typeface="DejaVu Sans"/>
            </a:endParaRPr>
          </a:p>
          <a:p>
            <a:pPr marL="432000" lvl="1" indent="-21528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pt-BR" b="1" spc="-1" dirty="0">
              <a:solidFill>
                <a:srgbClr val="1C1C1C"/>
              </a:solidFill>
              <a:latin typeface="Latin Modern Sans"/>
              <a:ea typeface="DejaVu Sans"/>
            </a:endParaRPr>
          </a:p>
          <a:p>
            <a:pPr marL="432000" lvl="1" indent="-21528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pt-BR" b="1" strike="noStrike" spc="-1" dirty="0">
              <a:solidFill>
                <a:srgbClr val="1C1C1C"/>
              </a:solidFill>
              <a:latin typeface="Latin Modern Sans"/>
              <a:ea typeface="DejaVu Sans"/>
            </a:endParaRPr>
          </a:p>
          <a:p>
            <a:pPr marL="432000" lvl="1" indent="-21528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b="1" strike="noStrike" spc="-1" dirty="0">
                <a:solidFill>
                  <a:srgbClr val="1C1C1C"/>
                </a:solidFill>
                <a:latin typeface="Latin Modern Sans"/>
                <a:ea typeface="DejaVu Sans"/>
              </a:rPr>
              <a:t>RGB – 3 Canais</a:t>
            </a:r>
          </a:p>
          <a:p>
            <a:pPr marL="673920" lvl="2">
              <a:spcAft>
                <a:spcPts val="1140"/>
              </a:spcAft>
              <a:buClr>
                <a:srgbClr val="000000"/>
              </a:buClr>
              <a:buSzPct val="45000"/>
            </a:pPr>
            <a:r>
              <a:rPr lang="pt-BR" b="1" strike="noStrike" spc="-1" dirty="0">
                <a:solidFill>
                  <a:srgbClr val="1C1C1C"/>
                </a:solidFill>
                <a:latin typeface="Latin Modern Sans"/>
                <a:ea typeface="DejaVu Sans"/>
              </a:rPr>
              <a:t>(</a:t>
            </a:r>
            <a:r>
              <a:rPr lang="pt-BR" b="1" strike="noStrike" spc="-1" dirty="0" err="1">
                <a:solidFill>
                  <a:srgbClr val="1C1C1C"/>
                </a:solidFill>
                <a:latin typeface="Latin Modern Sans"/>
                <a:ea typeface="DejaVu Sans"/>
              </a:rPr>
              <a:t>Red</a:t>
            </a:r>
            <a:r>
              <a:rPr lang="pt-BR" b="1" strike="noStrike" spc="-1" dirty="0">
                <a:solidFill>
                  <a:srgbClr val="1C1C1C"/>
                </a:solidFill>
                <a:latin typeface="Latin Modern Sans"/>
                <a:ea typeface="DejaVu Sans"/>
              </a:rPr>
              <a:t>, Green, Blue)Color</a:t>
            </a:r>
            <a:endParaRPr lang="pt-BR" spc="-1" dirty="0">
              <a:solidFill>
                <a:srgbClr val="1C1C1C"/>
              </a:solidFill>
              <a:latin typeface="Arial"/>
            </a:endParaRPr>
          </a:p>
          <a:p>
            <a:pPr marL="673920" lvl="2" algn="ctr">
              <a:spcAft>
                <a:spcPts val="1140"/>
              </a:spcAft>
              <a:buClr>
                <a:srgbClr val="000000"/>
              </a:buClr>
              <a:buSzPct val="45000"/>
            </a:pPr>
            <a:endParaRPr lang="en-US" b="1" spc="-1" dirty="0">
              <a:solidFill>
                <a:srgbClr val="1C1C1C"/>
              </a:solidFill>
              <a:latin typeface="Latin Modern Sans"/>
            </a:endParaRPr>
          </a:p>
        </p:txBody>
      </p:sp>
      <p:sp>
        <p:nvSpPr>
          <p:cNvPr id="10" name="CustomShape 2">
            <a:extLst>
              <a:ext uri="{FF2B5EF4-FFF2-40B4-BE49-F238E27FC236}">
                <a16:creationId xmlns:a16="http://schemas.microsoft.com/office/drawing/2014/main" id="{58DE1FCD-77AB-C40D-89C2-F89318EE1C5D}"/>
              </a:ext>
            </a:extLst>
          </p:cNvPr>
          <p:cNvSpPr/>
          <p:nvPr/>
        </p:nvSpPr>
        <p:spPr>
          <a:xfrm>
            <a:off x="897120" y="6886080"/>
            <a:ext cx="6443640" cy="3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Visão Computacional - Prof. André Hochuli</a:t>
            </a:r>
            <a:endParaRPr lang="pt-BR" sz="1800" b="0" strike="noStrike" spc="-1" dirty="0">
              <a:latin typeface="Arial"/>
            </a:endParaRPr>
          </a:p>
        </p:txBody>
      </p:sp>
      <p:sp>
        <p:nvSpPr>
          <p:cNvPr id="11" name="CustomShape 3">
            <a:extLst>
              <a:ext uri="{FF2B5EF4-FFF2-40B4-BE49-F238E27FC236}">
                <a16:creationId xmlns:a16="http://schemas.microsoft.com/office/drawing/2014/main" id="{A9A795D4-4102-DD8D-FB9E-2BBA8AAC19B4}"/>
              </a:ext>
            </a:extLst>
          </p:cNvPr>
          <p:cNvSpPr/>
          <p:nvPr/>
        </p:nvSpPr>
        <p:spPr>
          <a:xfrm>
            <a:off x="7608600" y="6886080"/>
            <a:ext cx="2281680" cy="3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Aula 01</a:t>
            </a:r>
            <a:endParaRPr lang="pt-BR" sz="18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9215268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 descr="Machine Learning - Going Furthur with CNN Part 2 - DEV Community">
            <a:extLst>
              <a:ext uri="{FF2B5EF4-FFF2-40B4-BE49-F238E27FC236}">
                <a16:creationId xmlns:a16="http://schemas.microsoft.com/office/drawing/2014/main" id="{60B504EA-B03E-BC74-7CE8-D2E9B5A545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67101"/>
            <a:ext cx="5601545" cy="3399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4B269EBB-DE3A-787B-9965-463093820D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4587" y="3644176"/>
            <a:ext cx="6006038" cy="2975965"/>
          </a:xfrm>
          <a:prstGeom prst="rect">
            <a:avLst/>
          </a:prstGeom>
        </p:spPr>
      </p:pic>
      <p:sp>
        <p:nvSpPr>
          <p:cNvPr id="154" name="CustomShape 1"/>
          <p:cNvSpPr/>
          <p:nvPr/>
        </p:nvSpPr>
        <p:spPr>
          <a:xfrm>
            <a:off x="360000" y="360000"/>
            <a:ext cx="9356400" cy="89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>
              <a:lnSpc>
                <a:spcPct val="100000"/>
              </a:lnSpc>
            </a:pPr>
            <a:r>
              <a:rPr lang="pt-BR" sz="3200" b="1" strike="noStrike" spc="-1" dirty="0">
                <a:solidFill>
                  <a:srgbClr val="FFFFFF"/>
                </a:solidFill>
                <a:latin typeface="Latin Modern Sans"/>
                <a:ea typeface="DejaVu Sans"/>
              </a:rPr>
              <a:t>Definições </a:t>
            </a:r>
            <a:endParaRPr lang="pt-BR" sz="3200" b="0" strike="noStrike" spc="-1" dirty="0">
              <a:latin typeface="Arial"/>
            </a:endParaRPr>
          </a:p>
        </p:txBody>
      </p:sp>
      <p:sp>
        <p:nvSpPr>
          <p:cNvPr id="157" name="CustomShape 4"/>
          <p:cNvSpPr/>
          <p:nvPr/>
        </p:nvSpPr>
        <p:spPr>
          <a:xfrm>
            <a:off x="360000" y="1733040"/>
            <a:ext cx="9176400" cy="467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>
              <a:lnSpc>
                <a:spcPct val="100000"/>
              </a:lnSpc>
              <a:spcAft>
                <a:spcPts val="1140"/>
              </a:spcAft>
            </a:pPr>
            <a:endParaRPr lang="pt-BR" sz="1600" b="0" strike="noStrike" spc="-1" dirty="0">
              <a:latin typeface="Arial"/>
            </a:endParaRPr>
          </a:p>
        </p:txBody>
      </p:sp>
      <p:sp>
        <p:nvSpPr>
          <p:cNvPr id="10" name="CustomShape 2">
            <a:extLst>
              <a:ext uri="{FF2B5EF4-FFF2-40B4-BE49-F238E27FC236}">
                <a16:creationId xmlns:a16="http://schemas.microsoft.com/office/drawing/2014/main" id="{FF7A292F-E001-AD27-9561-B99188D8AC8E}"/>
              </a:ext>
            </a:extLst>
          </p:cNvPr>
          <p:cNvSpPr/>
          <p:nvPr/>
        </p:nvSpPr>
        <p:spPr>
          <a:xfrm>
            <a:off x="897120" y="6886080"/>
            <a:ext cx="6443640" cy="3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Visão Computacional - Prof. André Hochuli</a:t>
            </a:r>
            <a:endParaRPr lang="pt-BR" sz="1800" b="0" strike="noStrike" spc="-1" dirty="0">
              <a:latin typeface="Arial"/>
            </a:endParaRPr>
          </a:p>
        </p:txBody>
      </p:sp>
      <p:sp>
        <p:nvSpPr>
          <p:cNvPr id="11" name="CustomShape 3">
            <a:extLst>
              <a:ext uri="{FF2B5EF4-FFF2-40B4-BE49-F238E27FC236}">
                <a16:creationId xmlns:a16="http://schemas.microsoft.com/office/drawing/2014/main" id="{B4872F21-E880-FED5-3BAB-887A471D361D}"/>
              </a:ext>
            </a:extLst>
          </p:cNvPr>
          <p:cNvSpPr/>
          <p:nvPr/>
        </p:nvSpPr>
        <p:spPr>
          <a:xfrm>
            <a:off x="7608600" y="6886080"/>
            <a:ext cx="2281680" cy="3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Aula 01</a:t>
            </a:r>
            <a:endParaRPr lang="pt-BR" sz="18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0547732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CustomShape 1"/>
          <p:cNvSpPr/>
          <p:nvPr/>
        </p:nvSpPr>
        <p:spPr>
          <a:xfrm>
            <a:off x="360000" y="360000"/>
            <a:ext cx="9356400" cy="89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>
              <a:lnSpc>
                <a:spcPct val="100000"/>
              </a:lnSpc>
            </a:pPr>
            <a:r>
              <a:rPr lang="pt-BR" sz="3200" b="1" spc="-1" dirty="0">
                <a:solidFill>
                  <a:srgbClr val="FFFFFF"/>
                </a:solidFill>
                <a:latin typeface="Latin Modern Sans"/>
              </a:rPr>
              <a:t>Tópicos</a:t>
            </a:r>
            <a:endParaRPr lang="pt-BR" sz="3200" b="0" strike="noStrike" spc="-1" dirty="0">
              <a:latin typeface="Arial"/>
            </a:endParaRPr>
          </a:p>
        </p:txBody>
      </p:sp>
      <p:sp>
        <p:nvSpPr>
          <p:cNvPr id="92" name="CustomShape 4"/>
          <p:cNvSpPr/>
          <p:nvPr/>
        </p:nvSpPr>
        <p:spPr>
          <a:xfrm>
            <a:off x="360000" y="1980000"/>
            <a:ext cx="9176400" cy="467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1" strike="noStrike" spc="-1" dirty="0">
                <a:solidFill>
                  <a:srgbClr val="1C1C1C"/>
                </a:solidFill>
                <a:latin typeface="Latin Modern Sans"/>
                <a:ea typeface="DejaVu Sans"/>
              </a:rPr>
              <a:t>Apresentação do Professor</a:t>
            </a:r>
            <a:endParaRPr lang="pt-BR" sz="2000" b="0" strike="noStrike" spc="-1" dirty="0">
              <a:latin typeface="Arial"/>
            </a:endParaRPr>
          </a:p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1" strike="noStrike" spc="-1" dirty="0">
                <a:solidFill>
                  <a:srgbClr val="1C1C1C"/>
                </a:solidFill>
                <a:latin typeface="Latin Modern Sans"/>
                <a:ea typeface="DejaVu Sans"/>
              </a:rPr>
              <a:t>O que esperar da disciplina?</a:t>
            </a:r>
            <a:endParaRPr lang="pt-BR" sz="2000" b="0" strike="noStrike" spc="-1" dirty="0">
              <a:latin typeface="Arial"/>
            </a:endParaRPr>
          </a:p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1" strike="noStrike" spc="-1" dirty="0">
                <a:solidFill>
                  <a:srgbClr val="1C1C1C"/>
                </a:solidFill>
                <a:latin typeface="Latin Modern Sans"/>
                <a:ea typeface="DejaVu Sans"/>
              </a:rPr>
              <a:t>Ferramentas </a:t>
            </a:r>
            <a:endParaRPr lang="pt-BR" sz="2000" b="0" strike="noStrike" spc="-1" dirty="0">
              <a:latin typeface="Arial"/>
            </a:endParaRPr>
          </a:p>
          <a:p>
            <a:pPr marL="432000" lvl="1" indent="-21492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1" strike="noStrike" spc="-1" dirty="0">
                <a:solidFill>
                  <a:srgbClr val="1C1C1C"/>
                </a:solidFill>
                <a:latin typeface="Latin Modern Sans"/>
                <a:ea typeface="DejaVu Sans"/>
              </a:rPr>
              <a:t>Google </a:t>
            </a:r>
            <a:r>
              <a:rPr lang="pt-BR" sz="2000" b="1" strike="noStrike" spc="-1" dirty="0" err="1">
                <a:solidFill>
                  <a:srgbClr val="1C1C1C"/>
                </a:solidFill>
                <a:latin typeface="Latin Modern Sans"/>
                <a:ea typeface="DejaVu Sans"/>
              </a:rPr>
              <a:t>Colab</a:t>
            </a:r>
            <a:endParaRPr lang="pt-BR" sz="2000" b="0" strike="noStrike" spc="-1" dirty="0">
              <a:latin typeface="Arial"/>
            </a:endParaRPr>
          </a:p>
          <a:p>
            <a:pPr marL="432000" lvl="1" indent="-21492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1" strike="noStrike" spc="-1" dirty="0" err="1">
                <a:solidFill>
                  <a:srgbClr val="1C1C1C"/>
                </a:solidFill>
                <a:latin typeface="Latin Modern Sans"/>
                <a:ea typeface="DejaVu Sans"/>
              </a:rPr>
              <a:t>OpenCV</a:t>
            </a:r>
            <a:endParaRPr lang="pt-BR" sz="2000" b="0" strike="noStrike" spc="-1" dirty="0">
              <a:latin typeface="Arial"/>
            </a:endParaRPr>
          </a:p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1" strike="noStrike" spc="-1" dirty="0">
                <a:solidFill>
                  <a:srgbClr val="1C1C1C"/>
                </a:solidFill>
                <a:latin typeface="Latin Modern Sans"/>
                <a:ea typeface="DejaVu Sans"/>
              </a:rPr>
              <a:t>Exercícios</a:t>
            </a:r>
            <a:endParaRPr lang="pt-BR" sz="2000" b="0" strike="noStrike" spc="-1" dirty="0">
              <a:latin typeface="Arial"/>
            </a:endParaRPr>
          </a:p>
        </p:txBody>
      </p:sp>
      <p:sp>
        <p:nvSpPr>
          <p:cNvPr id="6" name="CustomShape 2">
            <a:extLst>
              <a:ext uri="{FF2B5EF4-FFF2-40B4-BE49-F238E27FC236}">
                <a16:creationId xmlns:a16="http://schemas.microsoft.com/office/drawing/2014/main" id="{9F79B7AD-06F4-B679-A310-D1BE9FE8C46C}"/>
              </a:ext>
            </a:extLst>
          </p:cNvPr>
          <p:cNvSpPr/>
          <p:nvPr/>
        </p:nvSpPr>
        <p:spPr>
          <a:xfrm>
            <a:off x="897120" y="6886080"/>
            <a:ext cx="6443640" cy="3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Visão Computacional - Prof. André Hochuli</a:t>
            </a:r>
            <a:endParaRPr lang="pt-BR" sz="1800" b="0" strike="noStrike" spc="-1" dirty="0">
              <a:latin typeface="Arial"/>
            </a:endParaRPr>
          </a:p>
        </p:txBody>
      </p:sp>
      <p:sp>
        <p:nvSpPr>
          <p:cNvPr id="7" name="CustomShape 3">
            <a:extLst>
              <a:ext uri="{FF2B5EF4-FFF2-40B4-BE49-F238E27FC236}">
                <a16:creationId xmlns:a16="http://schemas.microsoft.com/office/drawing/2014/main" id="{B8205B6A-13C6-9B35-FAB7-5688D9DB7566}"/>
              </a:ext>
            </a:extLst>
          </p:cNvPr>
          <p:cNvSpPr/>
          <p:nvPr/>
        </p:nvSpPr>
        <p:spPr>
          <a:xfrm>
            <a:off x="7608600" y="6886080"/>
            <a:ext cx="2281680" cy="3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Aula 01</a:t>
            </a:r>
            <a:endParaRPr lang="pt-BR" sz="18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CustomShape 1"/>
          <p:cNvSpPr/>
          <p:nvPr/>
        </p:nvSpPr>
        <p:spPr>
          <a:xfrm>
            <a:off x="360000" y="360000"/>
            <a:ext cx="9356400" cy="89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>
              <a:lnSpc>
                <a:spcPct val="100000"/>
              </a:lnSpc>
            </a:pPr>
            <a:r>
              <a:rPr lang="pt-BR" sz="3200" b="1" strike="noStrike" spc="-1" dirty="0">
                <a:solidFill>
                  <a:srgbClr val="FFFFFF"/>
                </a:solidFill>
                <a:latin typeface="Latin Modern Sans"/>
                <a:ea typeface="DejaVu Sans"/>
              </a:rPr>
              <a:t>Definições </a:t>
            </a:r>
            <a:endParaRPr lang="pt-BR" sz="3200" b="0" strike="noStrike" spc="-1" dirty="0">
              <a:latin typeface="Arial"/>
            </a:endParaRPr>
          </a:p>
        </p:txBody>
      </p:sp>
      <p:sp>
        <p:nvSpPr>
          <p:cNvPr id="157" name="CustomShape 4"/>
          <p:cNvSpPr/>
          <p:nvPr/>
        </p:nvSpPr>
        <p:spPr>
          <a:xfrm>
            <a:off x="166363" y="1733040"/>
            <a:ext cx="9176400" cy="467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285750" indent="-285750">
              <a:lnSpc>
                <a:spcPct val="100000"/>
              </a:lnSpc>
              <a:spcAft>
                <a:spcPts val="1140"/>
              </a:spcAft>
              <a:buFont typeface="Arial" panose="020B0604020202020204" pitchFamily="34" charset="0"/>
              <a:buChar char="•"/>
            </a:pPr>
            <a:r>
              <a:rPr lang="pt-BR" b="1" spc="-1" dirty="0">
                <a:solidFill>
                  <a:srgbClr val="1C1C1C"/>
                </a:solidFill>
                <a:latin typeface="Latin Modern Sans"/>
              </a:rPr>
              <a:t>Outros Sistemas de Cores</a:t>
            </a:r>
            <a:endParaRPr lang="pt-BR" b="1" spc="-1" dirty="0">
              <a:solidFill>
                <a:srgbClr val="1C1C1C"/>
              </a:solidFill>
              <a:latin typeface="Latin Modern Sans"/>
              <a:ea typeface="DejaVu Sans"/>
            </a:endParaRPr>
          </a:p>
          <a:p>
            <a:pPr marL="673920" lvl="2" algn="ctr">
              <a:spcAft>
                <a:spcPts val="1140"/>
              </a:spcAft>
              <a:buClr>
                <a:srgbClr val="000000"/>
              </a:buClr>
              <a:buSzPct val="45000"/>
            </a:pPr>
            <a:endParaRPr lang="en-US" b="1" spc="-1" dirty="0">
              <a:solidFill>
                <a:srgbClr val="1C1C1C"/>
              </a:solidFill>
              <a:latin typeface="Latin Modern Sans"/>
            </a:endParaRPr>
          </a:p>
        </p:txBody>
      </p:sp>
      <p:pic>
        <p:nvPicPr>
          <p:cNvPr id="1026" name="Picture 2" descr="Vetores de Modelos De Cores e mais imagens de CMYK - iStock">
            <a:extLst>
              <a:ext uri="{FF2B5EF4-FFF2-40B4-BE49-F238E27FC236}">
                <a16:creationId xmlns:a16="http://schemas.microsoft.com/office/drawing/2014/main" id="{1E6EB499-A2E1-5B9C-630A-E44260C507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2352" y="2050097"/>
            <a:ext cx="4477067" cy="4477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ustomShape 2">
            <a:extLst>
              <a:ext uri="{FF2B5EF4-FFF2-40B4-BE49-F238E27FC236}">
                <a16:creationId xmlns:a16="http://schemas.microsoft.com/office/drawing/2014/main" id="{7F0AFC4D-E752-8CC4-02DB-80CB82F5B45B}"/>
              </a:ext>
            </a:extLst>
          </p:cNvPr>
          <p:cNvSpPr/>
          <p:nvPr/>
        </p:nvSpPr>
        <p:spPr>
          <a:xfrm>
            <a:off x="897120" y="6886080"/>
            <a:ext cx="6443640" cy="3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Visão Computacional - Prof. André Hochuli</a:t>
            </a:r>
            <a:endParaRPr lang="pt-BR" sz="1800" b="0" strike="noStrike" spc="-1" dirty="0">
              <a:latin typeface="Arial"/>
            </a:endParaRPr>
          </a:p>
        </p:txBody>
      </p:sp>
      <p:sp>
        <p:nvSpPr>
          <p:cNvPr id="10" name="CustomShape 3">
            <a:extLst>
              <a:ext uri="{FF2B5EF4-FFF2-40B4-BE49-F238E27FC236}">
                <a16:creationId xmlns:a16="http://schemas.microsoft.com/office/drawing/2014/main" id="{286F49DB-7BB2-4338-4463-57FCAB67E24B}"/>
              </a:ext>
            </a:extLst>
          </p:cNvPr>
          <p:cNvSpPr/>
          <p:nvPr/>
        </p:nvSpPr>
        <p:spPr>
          <a:xfrm>
            <a:off x="7608600" y="6886080"/>
            <a:ext cx="2281680" cy="3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Aula 01</a:t>
            </a:r>
            <a:endParaRPr lang="pt-BR" sz="18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04400489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CustomShape 1"/>
          <p:cNvSpPr/>
          <p:nvPr/>
        </p:nvSpPr>
        <p:spPr>
          <a:xfrm>
            <a:off x="360000" y="360000"/>
            <a:ext cx="9356400" cy="89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>
              <a:lnSpc>
                <a:spcPct val="100000"/>
              </a:lnSpc>
            </a:pPr>
            <a:r>
              <a:rPr lang="en-US" sz="3200" b="1" strike="noStrike" spc="-1" dirty="0" err="1">
                <a:solidFill>
                  <a:srgbClr val="FFFFFF"/>
                </a:solidFill>
                <a:latin typeface="Latin Modern Sans"/>
                <a:ea typeface="DejaVu Sans"/>
              </a:rPr>
              <a:t>Codificação</a:t>
            </a:r>
            <a:endParaRPr lang="en-US" sz="3200" b="0" strike="noStrike" spc="-1" dirty="0">
              <a:latin typeface="Arial"/>
            </a:endParaRPr>
          </a:p>
        </p:txBody>
      </p:sp>
      <p:sp>
        <p:nvSpPr>
          <p:cNvPr id="145" name="CustomShape 2"/>
          <p:cNvSpPr/>
          <p:nvPr/>
        </p:nvSpPr>
        <p:spPr>
          <a:xfrm>
            <a:off x="360000" y="1980000"/>
            <a:ext cx="9176400" cy="467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433080" lvl="2">
              <a:lnSpc>
                <a:spcPct val="100000"/>
              </a:lnSpc>
              <a:spcAft>
                <a:spcPts val="1134"/>
              </a:spcAft>
              <a:buClr>
                <a:srgbClr val="000000"/>
              </a:buClr>
              <a:buSzPct val="45000"/>
            </a:pPr>
            <a:r>
              <a:rPr lang="en-US" sz="1600" b="0" strike="noStrike" spc="-1" dirty="0">
                <a:solidFill>
                  <a:srgbClr val="1C1C1C"/>
                </a:solidFill>
                <a:latin typeface="Latin Modern Sans"/>
                <a:ea typeface="DejaVu Sans"/>
                <a:hlinkClick r:id="rId3"/>
              </a:rPr>
              <a:t>[LINK]</a:t>
            </a:r>
            <a:endParaRPr lang="en-US" sz="1600" b="0" strike="noStrike" spc="-1" dirty="0">
              <a:solidFill>
                <a:srgbClr val="1C1C1C"/>
              </a:solidFill>
              <a:latin typeface="Latin Modern Sans"/>
              <a:ea typeface="DejaVu Sans"/>
            </a:endParaRPr>
          </a:p>
          <a:p>
            <a:pPr marL="433080" lvl="2">
              <a:lnSpc>
                <a:spcPct val="100000"/>
              </a:lnSpc>
              <a:spcAft>
                <a:spcPts val="1134"/>
              </a:spcAft>
              <a:buClr>
                <a:srgbClr val="000000"/>
              </a:buClr>
              <a:buSzPct val="45000"/>
            </a:pPr>
            <a:endParaRPr lang="en-US" sz="1600" b="0" strike="noStrike" spc="-1" dirty="0">
              <a:solidFill>
                <a:srgbClr val="1C1C1C"/>
              </a:solidFill>
              <a:latin typeface="Latin Modern Sans"/>
              <a:ea typeface="DejaVu Sans"/>
            </a:endParaRPr>
          </a:p>
          <a:p>
            <a:pPr>
              <a:lnSpc>
                <a:spcPct val="100000"/>
              </a:lnSpc>
              <a:spcAft>
                <a:spcPts val="1134"/>
              </a:spcAft>
            </a:pPr>
            <a:endParaRPr lang="en-US" sz="16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Aft>
                <a:spcPts val="1134"/>
              </a:spcAft>
            </a:pPr>
            <a:endParaRPr lang="en-US" sz="16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Aft>
                <a:spcPts val="1134"/>
              </a:spcAft>
            </a:pPr>
            <a:endParaRPr lang="en-US" sz="16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Aft>
                <a:spcPts val="1134"/>
              </a:spcAft>
            </a:pPr>
            <a:endParaRPr lang="en-US" sz="16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Aft>
                <a:spcPts val="1134"/>
              </a:spcAft>
            </a:pPr>
            <a:endParaRPr lang="en-US" sz="1600" b="0" strike="noStrike" spc="-1" dirty="0">
              <a:latin typeface="Arial"/>
            </a:endParaRPr>
          </a:p>
        </p:txBody>
      </p:sp>
      <p:sp>
        <p:nvSpPr>
          <p:cNvPr id="6" name="CustomShape 2">
            <a:extLst>
              <a:ext uri="{FF2B5EF4-FFF2-40B4-BE49-F238E27FC236}">
                <a16:creationId xmlns:a16="http://schemas.microsoft.com/office/drawing/2014/main" id="{7B38F3DA-4F51-5292-3171-89916A91E2F6}"/>
              </a:ext>
            </a:extLst>
          </p:cNvPr>
          <p:cNvSpPr/>
          <p:nvPr/>
        </p:nvSpPr>
        <p:spPr>
          <a:xfrm>
            <a:off x="897120" y="6886080"/>
            <a:ext cx="6443640" cy="3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Visão Computacional - Prof. André Hochuli</a:t>
            </a:r>
            <a:endParaRPr lang="pt-BR" sz="1800" b="0" strike="noStrike" spc="-1" dirty="0">
              <a:latin typeface="Arial"/>
            </a:endParaRPr>
          </a:p>
        </p:txBody>
      </p:sp>
      <p:sp>
        <p:nvSpPr>
          <p:cNvPr id="7" name="CustomShape 3">
            <a:extLst>
              <a:ext uri="{FF2B5EF4-FFF2-40B4-BE49-F238E27FC236}">
                <a16:creationId xmlns:a16="http://schemas.microsoft.com/office/drawing/2014/main" id="{70BE743F-EE96-B971-0B91-52E1F6EE3A3B}"/>
              </a:ext>
            </a:extLst>
          </p:cNvPr>
          <p:cNvSpPr/>
          <p:nvPr/>
        </p:nvSpPr>
        <p:spPr>
          <a:xfrm>
            <a:off x="7608600" y="6886080"/>
            <a:ext cx="2281680" cy="3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Aula 01</a:t>
            </a:r>
            <a:endParaRPr lang="pt-BR" sz="1800" b="0" strike="noStrike" spc="-1" dirty="0">
              <a:latin typeface="Arial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028E235-B6DF-6831-43D1-D04B112A1D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0330" y="1815470"/>
            <a:ext cx="4111888" cy="1797993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7D7ED817-90C7-992E-4A89-6ED38B19BE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2443" y="3732768"/>
            <a:ext cx="6487663" cy="1610331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1F75F18D-E64E-6819-AF49-F7FE643AE3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 flipH="1" flipV="1">
            <a:off x="1498596" y="5408027"/>
            <a:ext cx="6899208" cy="119718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CustomShape 1"/>
          <p:cNvSpPr/>
          <p:nvPr/>
        </p:nvSpPr>
        <p:spPr>
          <a:xfrm>
            <a:off x="360000" y="3330000"/>
            <a:ext cx="9356400" cy="89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>
              <a:lnSpc>
                <a:spcPct val="100000"/>
              </a:lnSpc>
            </a:pPr>
            <a:r>
              <a:rPr lang="pt-BR" sz="3200" b="1" spc="-1" dirty="0">
                <a:solidFill>
                  <a:srgbClr val="FFFFFF"/>
                </a:solidFill>
                <a:latin typeface="Latin Modern Sans"/>
              </a:rPr>
              <a:t>Segmentação por Cor</a:t>
            </a:r>
            <a:endParaRPr lang="pt-BR" sz="3200" b="0" strike="noStrike" spc="-1" dirty="0">
              <a:latin typeface="Arial"/>
            </a:endParaRPr>
          </a:p>
        </p:txBody>
      </p:sp>
      <p:sp>
        <p:nvSpPr>
          <p:cNvPr id="149" name="CustomShape 2"/>
          <p:cNvSpPr/>
          <p:nvPr/>
        </p:nvSpPr>
        <p:spPr>
          <a:xfrm>
            <a:off x="540000" y="4680000"/>
            <a:ext cx="9176400" cy="251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endParaRPr lang="pt-BR" sz="2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2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2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2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22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4515123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CustomShape 1"/>
          <p:cNvSpPr/>
          <p:nvPr/>
        </p:nvSpPr>
        <p:spPr>
          <a:xfrm>
            <a:off x="360000" y="360000"/>
            <a:ext cx="9356400" cy="89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>
              <a:lnSpc>
                <a:spcPct val="100000"/>
              </a:lnSpc>
            </a:pPr>
            <a:r>
              <a:rPr lang="pt-BR" sz="3200" b="1" strike="noStrike" spc="-1" dirty="0">
                <a:solidFill>
                  <a:srgbClr val="FFFFFF"/>
                </a:solidFill>
                <a:latin typeface="Latin Modern Sans"/>
                <a:ea typeface="DejaVu Sans"/>
              </a:rPr>
              <a:t>Como segmentar o </a:t>
            </a:r>
            <a:r>
              <a:rPr lang="pt-BR" sz="3200" b="1" strike="noStrike" spc="-1" dirty="0" err="1">
                <a:solidFill>
                  <a:srgbClr val="FFFFFF"/>
                </a:solidFill>
                <a:latin typeface="Latin Modern Sans"/>
                <a:ea typeface="DejaVu Sans"/>
              </a:rPr>
              <a:t>nemo</a:t>
            </a:r>
            <a:r>
              <a:rPr lang="pt-BR" sz="3200" b="1" strike="noStrike" spc="-1" dirty="0">
                <a:solidFill>
                  <a:srgbClr val="FFFFFF"/>
                </a:solidFill>
                <a:latin typeface="Latin Modern Sans"/>
                <a:ea typeface="DejaVu Sans"/>
              </a:rPr>
              <a:t> ?</a:t>
            </a:r>
            <a:endParaRPr lang="pt-BR" sz="3200" b="0" strike="noStrike" spc="-1" dirty="0">
              <a:latin typeface="Arial"/>
            </a:endParaRPr>
          </a:p>
        </p:txBody>
      </p:sp>
      <p:sp>
        <p:nvSpPr>
          <p:cNvPr id="157" name="CustomShape 4"/>
          <p:cNvSpPr/>
          <p:nvPr/>
        </p:nvSpPr>
        <p:spPr>
          <a:xfrm>
            <a:off x="360000" y="1733040"/>
            <a:ext cx="9176400" cy="467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>
              <a:lnSpc>
                <a:spcPct val="100000"/>
              </a:lnSpc>
              <a:spcAft>
                <a:spcPts val="1140"/>
              </a:spcAft>
            </a:pPr>
            <a:endParaRPr lang="en-US" sz="1600" b="0" strike="noStrike" spc="-1" dirty="0">
              <a:latin typeface="Arial"/>
            </a:endParaRPr>
          </a:p>
        </p:txBody>
      </p:sp>
      <p:sp>
        <p:nvSpPr>
          <p:cNvPr id="7" name="CustomShape 2">
            <a:extLst>
              <a:ext uri="{FF2B5EF4-FFF2-40B4-BE49-F238E27FC236}">
                <a16:creationId xmlns:a16="http://schemas.microsoft.com/office/drawing/2014/main" id="{328BB1AB-552E-8D1D-68E4-064230105D28}"/>
              </a:ext>
            </a:extLst>
          </p:cNvPr>
          <p:cNvSpPr/>
          <p:nvPr/>
        </p:nvSpPr>
        <p:spPr>
          <a:xfrm>
            <a:off x="897120" y="6886080"/>
            <a:ext cx="6443640" cy="3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Visão Computacional - Prof. André Hochuli</a:t>
            </a:r>
            <a:endParaRPr lang="pt-BR" sz="1800" b="0" strike="noStrike" spc="-1" dirty="0">
              <a:latin typeface="Arial"/>
            </a:endParaRPr>
          </a:p>
        </p:txBody>
      </p:sp>
      <p:sp>
        <p:nvSpPr>
          <p:cNvPr id="10" name="CustomShape 3">
            <a:extLst>
              <a:ext uri="{FF2B5EF4-FFF2-40B4-BE49-F238E27FC236}">
                <a16:creationId xmlns:a16="http://schemas.microsoft.com/office/drawing/2014/main" id="{920D15BC-1843-E3B3-7F42-688CBBAF943D}"/>
              </a:ext>
            </a:extLst>
          </p:cNvPr>
          <p:cNvSpPr/>
          <p:nvPr/>
        </p:nvSpPr>
        <p:spPr>
          <a:xfrm>
            <a:off x="7608600" y="6886080"/>
            <a:ext cx="2281680" cy="3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Aula 01</a:t>
            </a:r>
            <a:endParaRPr lang="pt-BR" sz="1800" b="0" strike="noStrike" spc="-1" dirty="0">
              <a:latin typeface="Arial"/>
            </a:endParaRPr>
          </a:p>
        </p:txBody>
      </p:sp>
      <p:pic>
        <p:nvPicPr>
          <p:cNvPr id="1026" name="Picture 2" descr="BGR to RGB">
            <a:extLst>
              <a:ext uri="{FF2B5EF4-FFF2-40B4-BE49-F238E27FC236}">
                <a16:creationId xmlns:a16="http://schemas.microsoft.com/office/drawing/2014/main" id="{B08CDA9E-CBD4-DB15-2820-EA24610082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788" y="2632960"/>
            <a:ext cx="4197187" cy="2876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inal segmented Nemo with blur">
            <a:extLst>
              <a:ext uri="{FF2B5EF4-FFF2-40B4-BE49-F238E27FC236}">
                <a16:creationId xmlns:a16="http://schemas.microsoft.com/office/drawing/2014/main" id="{2B63E409-C6FD-3EBD-78AF-BCAD4E3F8F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5587" y="2632960"/>
            <a:ext cx="4265733" cy="2927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ustomShape 4">
            <a:extLst>
              <a:ext uri="{FF2B5EF4-FFF2-40B4-BE49-F238E27FC236}">
                <a16:creationId xmlns:a16="http://schemas.microsoft.com/office/drawing/2014/main" id="{24E288C6-A265-9718-DC1D-746559B2FF29}"/>
              </a:ext>
            </a:extLst>
          </p:cNvPr>
          <p:cNvSpPr/>
          <p:nvPr/>
        </p:nvSpPr>
        <p:spPr>
          <a:xfrm>
            <a:off x="166363" y="1733040"/>
            <a:ext cx="9176400" cy="467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285750" indent="-285750">
              <a:lnSpc>
                <a:spcPct val="100000"/>
              </a:lnSpc>
              <a:spcAft>
                <a:spcPts val="1140"/>
              </a:spcAft>
              <a:buFont typeface="Arial" panose="020B0604020202020204" pitchFamily="34" charset="0"/>
              <a:buChar char="•"/>
            </a:pPr>
            <a:r>
              <a:rPr lang="pt-BR" b="1" spc="-1" dirty="0">
                <a:solidFill>
                  <a:srgbClr val="1C1C1C"/>
                </a:solidFill>
                <a:latin typeface="Latin Modern Sans"/>
              </a:rPr>
              <a:t>Segmentação</a:t>
            </a:r>
            <a:r>
              <a:rPr lang="pt-BR" spc="-1" dirty="0">
                <a:solidFill>
                  <a:srgbClr val="1C1C1C"/>
                </a:solidFill>
                <a:latin typeface="Latin Modern Sans"/>
              </a:rPr>
              <a:t>: Extrair a informação desejada da imagem</a:t>
            </a:r>
            <a:endParaRPr lang="pt-BR" spc="-1" dirty="0">
              <a:solidFill>
                <a:srgbClr val="1C1C1C"/>
              </a:solidFill>
              <a:latin typeface="Latin Modern Sans"/>
              <a:ea typeface="DejaVu Sans"/>
            </a:endParaRPr>
          </a:p>
          <a:p>
            <a:pPr marL="673920" lvl="2" algn="ctr">
              <a:spcAft>
                <a:spcPts val="1140"/>
              </a:spcAft>
              <a:buClr>
                <a:srgbClr val="000000"/>
              </a:buClr>
              <a:buSzPct val="45000"/>
            </a:pPr>
            <a:endParaRPr lang="en-US" b="1" spc="-1" dirty="0">
              <a:solidFill>
                <a:srgbClr val="1C1C1C"/>
              </a:solidFill>
              <a:latin typeface="Latin Modern Sans"/>
            </a:endParaRPr>
          </a:p>
        </p:txBody>
      </p:sp>
      <p:sp>
        <p:nvSpPr>
          <p:cNvPr id="4" name="Seta: para a Direita 3">
            <a:extLst>
              <a:ext uri="{FF2B5EF4-FFF2-40B4-BE49-F238E27FC236}">
                <a16:creationId xmlns:a16="http://schemas.microsoft.com/office/drawing/2014/main" id="{13023EB7-3F97-3493-D8A7-2F7CF2C12452}"/>
              </a:ext>
            </a:extLst>
          </p:cNvPr>
          <p:cNvSpPr/>
          <p:nvPr/>
        </p:nvSpPr>
        <p:spPr>
          <a:xfrm>
            <a:off x="4820612" y="4087640"/>
            <a:ext cx="541338" cy="2503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4318179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CustomShape 1"/>
          <p:cNvSpPr/>
          <p:nvPr/>
        </p:nvSpPr>
        <p:spPr>
          <a:xfrm>
            <a:off x="360000" y="360000"/>
            <a:ext cx="9356400" cy="89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>
              <a:lnSpc>
                <a:spcPct val="100000"/>
              </a:lnSpc>
            </a:pPr>
            <a:r>
              <a:rPr lang="pt-BR" sz="3200" b="1" strike="noStrike" spc="-1" dirty="0">
                <a:solidFill>
                  <a:srgbClr val="FFFFFF"/>
                </a:solidFill>
                <a:latin typeface="Latin Modern Sans"/>
                <a:ea typeface="DejaVu Sans"/>
              </a:rPr>
              <a:t>RGB</a:t>
            </a:r>
            <a:endParaRPr lang="pt-BR" sz="3200" b="0" strike="noStrike" spc="-1" dirty="0">
              <a:latin typeface="Arial"/>
            </a:endParaRPr>
          </a:p>
        </p:txBody>
      </p:sp>
      <p:sp>
        <p:nvSpPr>
          <p:cNvPr id="157" name="CustomShape 4"/>
          <p:cNvSpPr/>
          <p:nvPr/>
        </p:nvSpPr>
        <p:spPr>
          <a:xfrm>
            <a:off x="360000" y="1733040"/>
            <a:ext cx="9176400" cy="467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>
              <a:lnSpc>
                <a:spcPct val="100000"/>
              </a:lnSpc>
              <a:spcAft>
                <a:spcPts val="1140"/>
              </a:spcAft>
            </a:pPr>
            <a:endParaRPr lang="en-US" sz="1600" b="0" strike="noStrike" spc="-1" dirty="0">
              <a:latin typeface="Arial"/>
            </a:endParaRPr>
          </a:p>
        </p:txBody>
      </p:sp>
      <p:sp>
        <p:nvSpPr>
          <p:cNvPr id="7" name="CustomShape 2">
            <a:extLst>
              <a:ext uri="{FF2B5EF4-FFF2-40B4-BE49-F238E27FC236}">
                <a16:creationId xmlns:a16="http://schemas.microsoft.com/office/drawing/2014/main" id="{328BB1AB-552E-8D1D-68E4-064230105D28}"/>
              </a:ext>
            </a:extLst>
          </p:cNvPr>
          <p:cNvSpPr/>
          <p:nvPr/>
        </p:nvSpPr>
        <p:spPr>
          <a:xfrm>
            <a:off x="897120" y="6886080"/>
            <a:ext cx="6443640" cy="3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Visão Computacional - Prof. André Hochuli</a:t>
            </a:r>
            <a:endParaRPr lang="pt-BR" sz="1800" b="0" strike="noStrike" spc="-1" dirty="0">
              <a:latin typeface="Arial"/>
            </a:endParaRPr>
          </a:p>
        </p:txBody>
      </p:sp>
      <p:sp>
        <p:nvSpPr>
          <p:cNvPr id="10" name="CustomShape 3">
            <a:extLst>
              <a:ext uri="{FF2B5EF4-FFF2-40B4-BE49-F238E27FC236}">
                <a16:creationId xmlns:a16="http://schemas.microsoft.com/office/drawing/2014/main" id="{920D15BC-1843-E3B3-7F42-688CBBAF943D}"/>
              </a:ext>
            </a:extLst>
          </p:cNvPr>
          <p:cNvSpPr/>
          <p:nvPr/>
        </p:nvSpPr>
        <p:spPr>
          <a:xfrm>
            <a:off x="7608600" y="6886080"/>
            <a:ext cx="2281680" cy="3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Aula 01</a:t>
            </a:r>
            <a:endParaRPr lang="pt-BR" sz="1800" b="0" strike="noStrike" spc="-1" dirty="0">
              <a:latin typeface="Arial"/>
            </a:endParaRPr>
          </a:p>
        </p:txBody>
      </p:sp>
      <p:sp>
        <p:nvSpPr>
          <p:cNvPr id="11" name="CustomShape 4">
            <a:extLst>
              <a:ext uri="{FF2B5EF4-FFF2-40B4-BE49-F238E27FC236}">
                <a16:creationId xmlns:a16="http://schemas.microsoft.com/office/drawing/2014/main" id="{24E288C6-A265-9718-DC1D-746559B2FF29}"/>
              </a:ext>
            </a:extLst>
          </p:cNvPr>
          <p:cNvSpPr/>
          <p:nvPr/>
        </p:nvSpPr>
        <p:spPr>
          <a:xfrm>
            <a:off x="166363" y="1733040"/>
            <a:ext cx="9176400" cy="467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285750" indent="-285750">
              <a:lnSpc>
                <a:spcPct val="100000"/>
              </a:lnSpc>
              <a:spcAft>
                <a:spcPts val="1140"/>
              </a:spcAft>
              <a:buFont typeface="Arial" panose="020B0604020202020204" pitchFamily="34" charset="0"/>
              <a:buChar char="•"/>
            </a:pPr>
            <a:r>
              <a:rPr lang="pt-BR" b="1" spc="-1" dirty="0">
                <a:solidFill>
                  <a:srgbClr val="1C1C1C"/>
                </a:solidFill>
                <a:latin typeface="Latin Modern Sans"/>
              </a:rPr>
              <a:t>Sistema por Adição</a:t>
            </a:r>
          </a:p>
          <a:p>
            <a:pPr marL="285750" indent="-285750">
              <a:lnSpc>
                <a:spcPct val="100000"/>
              </a:lnSpc>
              <a:spcAft>
                <a:spcPts val="1140"/>
              </a:spcAft>
              <a:buFont typeface="Arial" panose="020B0604020202020204" pitchFamily="34" charset="0"/>
              <a:buChar char="•"/>
            </a:pPr>
            <a:r>
              <a:rPr lang="pt-BR" b="1" spc="-1" dirty="0">
                <a:solidFill>
                  <a:srgbClr val="1C1C1C"/>
                </a:solidFill>
                <a:latin typeface="Latin Modern Sans"/>
              </a:rPr>
              <a:t>Extração da cor pura é difícil</a:t>
            </a:r>
            <a:endParaRPr lang="en-US" b="1" spc="-1" dirty="0">
              <a:solidFill>
                <a:srgbClr val="1C1C1C"/>
              </a:solidFill>
              <a:latin typeface="Latin Modern Sans"/>
            </a:endParaRPr>
          </a:p>
        </p:txBody>
      </p:sp>
      <p:pic>
        <p:nvPicPr>
          <p:cNvPr id="2050" name="Picture 2" descr="3D scatter plot of image in RGB">
            <a:extLst>
              <a:ext uri="{FF2B5EF4-FFF2-40B4-BE49-F238E27FC236}">
                <a16:creationId xmlns:a16="http://schemas.microsoft.com/office/drawing/2014/main" id="{D4B659B9-9DF5-F655-A336-A4D7F81691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0443" y="2493556"/>
            <a:ext cx="5411032" cy="4072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Elipse 1">
            <a:extLst>
              <a:ext uri="{FF2B5EF4-FFF2-40B4-BE49-F238E27FC236}">
                <a16:creationId xmlns:a16="http://schemas.microsoft.com/office/drawing/2014/main" id="{E961EFCC-6AE9-C1AE-BADA-A4371957186A}"/>
              </a:ext>
            </a:extLst>
          </p:cNvPr>
          <p:cNvSpPr/>
          <p:nvPr/>
        </p:nvSpPr>
        <p:spPr>
          <a:xfrm>
            <a:off x="4118940" y="5124450"/>
            <a:ext cx="2377110" cy="94297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8974070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CustomShape 1"/>
          <p:cNvSpPr/>
          <p:nvPr/>
        </p:nvSpPr>
        <p:spPr>
          <a:xfrm>
            <a:off x="360000" y="360000"/>
            <a:ext cx="9356400" cy="89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>
              <a:lnSpc>
                <a:spcPct val="100000"/>
              </a:lnSpc>
            </a:pPr>
            <a:r>
              <a:rPr lang="pt-BR" sz="3200" b="1" strike="noStrike" spc="-1" dirty="0">
                <a:solidFill>
                  <a:srgbClr val="FFFFFF"/>
                </a:solidFill>
                <a:latin typeface="Latin Modern Sans"/>
                <a:ea typeface="DejaVu Sans"/>
              </a:rPr>
              <a:t>HSV</a:t>
            </a:r>
            <a:endParaRPr lang="pt-BR" sz="3200" b="0" strike="noStrike" spc="-1" dirty="0">
              <a:latin typeface="Arial"/>
            </a:endParaRPr>
          </a:p>
        </p:txBody>
      </p:sp>
      <p:sp>
        <p:nvSpPr>
          <p:cNvPr id="157" name="CustomShape 4"/>
          <p:cNvSpPr/>
          <p:nvPr/>
        </p:nvSpPr>
        <p:spPr>
          <a:xfrm>
            <a:off x="360000" y="1733040"/>
            <a:ext cx="9176400" cy="467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>
              <a:lnSpc>
                <a:spcPct val="100000"/>
              </a:lnSpc>
              <a:spcAft>
                <a:spcPts val="1140"/>
              </a:spcAft>
            </a:pPr>
            <a:endParaRPr lang="en-US" sz="1600" b="0" strike="noStrike" spc="-1" dirty="0">
              <a:latin typeface="Arial"/>
            </a:endParaRPr>
          </a:p>
        </p:txBody>
      </p:sp>
      <p:sp>
        <p:nvSpPr>
          <p:cNvPr id="7" name="CustomShape 2">
            <a:extLst>
              <a:ext uri="{FF2B5EF4-FFF2-40B4-BE49-F238E27FC236}">
                <a16:creationId xmlns:a16="http://schemas.microsoft.com/office/drawing/2014/main" id="{328BB1AB-552E-8D1D-68E4-064230105D28}"/>
              </a:ext>
            </a:extLst>
          </p:cNvPr>
          <p:cNvSpPr/>
          <p:nvPr/>
        </p:nvSpPr>
        <p:spPr>
          <a:xfrm>
            <a:off x="897120" y="6886080"/>
            <a:ext cx="6443640" cy="3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Visão Computacional - Prof. André Hochuli</a:t>
            </a:r>
            <a:endParaRPr lang="pt-BR" sz="1800" b="0" strike="noStrike" spc="-1" dirty="0">
              <a:latin typeface="Arial"/>
            </a:endParaRPr>
          </a:p>
        </p:txBody>
      </p:sp>
      <p:sp>
        <p:nvSpPr>
          <p:cNvPr id="10" name="CustomShape 3">
            <a:extLst>
              <a:ext uri="{FF2B5EF4-FFF2-40B4-BE49-F238E27FC236}">
                <a16:creationId xmlns:a16="http://schemas.microsoft.com/office/drawing/2014/main" id="{920D15BC-1843-E3B3-7F42-688CBBAF943D}"/>
              </a:ext>
            </a:extLst>
          </p:cNvPr>
          <p:cNvSpPr/>
          <p:nvPr/>
        </p:nvSpPr>
        <p:spPr>
          <a:xfrm>
            <a:off x="7608600" y="6886080"/>
            <a:ext cx="2281680" cy="3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Aula 01</a:t>
            </a:r>
            <a:endParaRPr lang="pt-BR" sz="1800" b="0" strike="noStrike" spc="-1" dirty="0">
              <a:latin typeface="Arial"/>
            </a:endParaRPr>
          </a:p>
        </p:txBody>
      </p:sp>
      <p:sp>
        <p:nvSpPr>
          <p:cNvPr id="11" name="CustomShape 4">
            <a:extLst>
              <a:ext uri="{FF2B5EF4-FFF2-40B4-BE49-F238E27FC236}">
                <a16:creationId xmlns:a16="http://schemas.microsoft.com/office/drawing/2014/main" id="{24E288C6-A265-9718-DC1D-746559B2FF29}"/>
              </a:ext>
            </a:extLst>
          </p:cNvPr>
          <p:cNvSpPr/>
          <p:nvPr/>
        </p:nvSpPr>
        <p:spPr>
          <a:xfrm>
            <a:off x="166363" y="1733040"/>
            <a:ext cx="9176400" cy="467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285750" indent="-285750">
              <a:lnSpc>
                <a:spcPct val="100000"/>
              </a:lnSpc>
              <a:spcAft>
                <a:spcPts val="1140"/>
              </a:spcAft>
              <a:buFont typeface="Arial" panose="020B0604020202020204" pitchFamily="34" charset="0"/>
              <a:buChar char="•"/>
            </a:pPr>
            <a:r>
              <a:rPr lang="pt-BR" b="1" spc="-1" dirty="0">
                <a:solidFill>
                  <a:srgbClr val="1C1C1C"/>
                </a:solidFill>
                <a:latin typeface="Latin Modern Sans"/>
              </a:rPr>
              <a:t>Separa melhor as cores por Matiz (</a:t>
            </a:r>
            <a:r>
              <a:rPr lang="pt-BR" b="1" spc="-1" dirty="0" err="1">
                <a:solidFill>
                  <a:srgbClr val="1C1C1C"/>
                </a:solidFill>
                <a:latin typeface="Latin Modern Sans"/>
              </a:rPr>
              <a:t>Hue</a:t>
            </a:r>
            <a:r>
              <a:rPr lang="pt-BR" b="1" spc="-1" dirty="0">
                <a:solidFill>
                  <a:srgbClr val="1C1C1C"/>
                </a:solidFill>
                <a:latin typeface="Latin Modern Sans"/>
              </a:rPr>
              <a:t>)</a:t>
            </a:r>
          </a:p>
          <a:p>
            <a:pPr marL="285750" indent="-285750">
              <a:lnSpc>
                <a:spcPct val="100000"/>
              </a:lnSpc>
              <a:spcAft>
                <a:spcPts val="1140"/>
              </a:spcAft>
              <a:buFont typeface="Arial" panose="020B0604020202020204" pitchFamily="34" charset="0"/>
              <a:buChar char="•"/>
            </a:pPr>
            <a:r>
              <a:rPr lang="pt-BR" b="1" spc="-1" dirty="0">
                <a:solidFill>
                  <a:srgbClr val="1C1C1C"/>
                </a:solidFill>
                <a:latin typeface="Latin Modern Sans"/>
              </a:rPr>
              <a:t>Ainda que Saturação e Intensidade variem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9D212E1-044C-F0DA-51CC-D0F87336D9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1378" y="2568089"/>
            <a:ext cx="5013644" cy="3841351"/>
          </a:xfrm>
          <a:prstGeom prst="rect">
            <a:avLst/>
          </a:prstGeom>
        </p:spPr>
      </p:pic>
      <p:sp>
        <p:nvSpPr>
          <p:cNvPr id="5" name="Elipse 4">
            <a:extLst>
              <a:ext uri="{FF2B5EF4-FFF2-40B4-BE49-F238E27FC236}">
                <a16:creationId xmlns:a16="http://schemas.microsoft.com/office/drawing/2014/main" id="{1074134C-D501-6920-207E-762A4A4F61C4}"/>
              </a:ext>
            </a:extLst>
          </p:cNvPr>
          <p:cNvSpPr/>
          <p:nvPr/>
        </p:nvSpPr>
        <p:spPr>
          <a:xfrm>
            <a:off x="3857625" y="2457450"/>
            <a:ext cx="1257300" cy="191452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32715413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CustomShape 1"/>
          <p:cNvSpPr/>
          <p:nvPr/>
        </p:nvSpPr>
        <p:spPr>
          <a:xfrm>
            <a:off x="360000" y="360000"/>
            <a:ext cx="9356400" cy="89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>
              <a:lnSpc>
                <a:spcPct val="100000"/>
              </a:lnSpc>
            </a:pPr>
            <a:r>
              <a:rPr lang="pt-BR" sz="3200" b="1" strike="noStrike" spc="-1" dirty="0">
                <a:solidFill>
                  <a:srgbClr val="FFFFFF"/>
                </a:solidFill>
                <a:latin typeface="Latin Modern Sans"/>
                <a:ea typeface="DejaVu Sans"/>
              </a:rPr>
              <a:t>Codificação</a:t>
            </a:r>
            <a:endParaRPr lang="pt-BR" sz="3200" b="0" strike="noStrike" spc="-1" dirty="0">
              <a:latin typeface="Arial"/>
            </a:endParaRPr>
          </a:p>
        </p:txBody>
      </p:sp>
      <p:sp>
        <p:nvSpPr>
          <p:cNvPr id="157" name="CustomShape 4"/>
          <p:cNvSpPr/>
          <p:nvPr/>
        </p:nvSpPr>
        <p:spPr>
          <a:xfrm>
            <a:off x="360000" y="1733040"/>
            <a:ext cx="9176400" cy="467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>
              <a:lnSpc>
                <a:spcPct val="100000"/>
              </a:lnSpc>
              <a:spcAft>
                <a:spcPts val="1140"/>
              </a:spcAft>
            </a:pPr>
            <a:endParaRPr lang="en-US" sz="1600" b="0" strike="noStrike" spc="-1" dirty="0">
              <a:latin typeface="Arial"/>
            </a:endParaRPr>
          </a:p>
        </p:txBody>
      </p:sp>
      <p:sp>
        <p:nvSpPr>
          <p:cNvPr id="7" name="CustomShape 2">
            <a:extLst>
              <a:ext uri="{FF2B5EF4-FFF2-40B4-BE49-F238E27FC236}">
                <a16:creationId xmlns:a16="http://schemas.microsoft.com/office/drawing/2014/main" id="{328BB1AB-552E-8D1D-68E4-064230105D28}"/>
              </a:ext>
            </a:extLst>
          </p:cNvPr>
          <p:cNvSpPr/>
          <p:nvPr/>
        </p:nvSpPr>
        <p:spPr>
          <a:xfrm>
            <a:off x="897120" y="6886080"/>
            <a:ext cx="6443640" cy="3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Visão Computacional - Prof. André Hochuli</a:t>
            </a:r>
            <a:endParaRPr lang="pt-BR" sz="1800" b="0" strike="noStrike" spc="-1" dirty="0">
              <a:latin typeface="Arial"/>
            </a:endParaRPr>
          </a:p>
        </p:txBody>
      </p:sp>
      <p:sp>
        <p:nvSpPr>
          <p:cNvPr id="10" name="CustomShape 3">
            <a:extLst>
              <a:ext uri="{FF2B5EF4-FFF2-40B4-BE49-F238E27FC236}">
                <a16:creationId xmlns:a16="http://schemas.microsoft.com/office/drawing/2014/main" id="{920D15BC-1843-E3B3-7F42-688CBBAF943D}"/>
              </a:ext>
            </a:extLst>
          </p:cNvPr>
          <p:cNvSpPr/>
          <p:nvPr/>
        </p:nvSpPr>
        <p:spPr>
          <a:xfrm>
            <a:off x="7608600" y="6886080"/>
            <a:ext cx="2281680" cy="3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Aula 01</a:t>
            </a:r>
            <a:endParaRPr lang="pt-BR" sz="1800" b="0" strike="noStrike" spc="-1" dirty="0">
              <a:latin typeface="Arial"/>
            </a:endParaRPr>
          </a:p>
        </p:txBody>
      </p:sp>
      <p:pic>
        <p:nvPicPr>
          <p:cNvPr id="1026" name="Picture 2" descr="BGR to RGB">
            <a:extLst>
              <a:ext uri="{FF2B5EF4-FFF2-40B4-BE49-F238E27FC236}">
                <a16:creationId xmlns:a16="http://schemas.microsoft.com/office/drawing/2014/main" id="{B08CDA9E-CBD4-DB15-2820-EA24610082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788" y="2632960"/>
            <a:ext cx="4197187" cy="2876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inal segmented Nemo with blur">
            <a:extLst>
              <a:ext uri="{FF2B5EF4-FFF2-40B4-BE49-F238E27FC236}">
                <a16:creationId xmlns:a16="http://schemas.microsoft.com/office/drawing/2014/main" id="{2B63E409-C6FD-3EBD-78AF-BCAD4E3F8F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5587" y="2632960"/>
            <a:ext cx="4265733" cy="2927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ustomShape 4">
            <a:extLst>
              <a:ext uri="{FF2B5EF4-FFF2-40B4-BE49-F238E27FC236}">
                <a16:creationId xmlns:a16="http://schemas.microsoft.com/office/drawing/2014/main" id="{24E288C6-A265-9718-DC1D-746559B2FF29}"/>
              </a:ext>
            </a:extLst>
          </p:cNvPr>
          <p:cNvSpPr/>
          <p:nvPr/>
        </p:nvSpPr>
        <p:spPr>
          <a:xfrm>
            <a:off x="166363" y="1733040"/>
            <a:ext cx="9176400" cy="467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285750" indent="-285750">
              <a:lnSpc>
                <a:spcPct val="100000"/>
              </a:lnSpc>
              <a:spcAft>
                <a:spcPts val="1140"/>
              </a:spcAft>
              <a:buFont typeface="Arial" panose="020B0604020202020204" pitchFamily="34" charset="0"/>
              <a:buChar char="•"/>
            </a:pPr>
            <a:r>
              <a:rPr lang="pt-BR" b="1" spc="-1" dirty="0">
                <a:solidFill>
                  <a:srgbClr val="1C1C1C"/>
                </a:solidFill>
                <a:latin typeface="Latin Modern Sans"/>
                <a:hlinkClick r:id="rId5"/>
              </a:rPr>
              <a:t>[LINK]</a:t>
            </a:r>
            <a:endParaRPr lang="pt-BR" b="1" spc="-1" dirty="0">
              <a:solidFill>
                <a:srgbClr val="1C1C1C"/>
              </a:solidFill>
              <a:latin typeface="Latin Modern Sans"/>
            </a:endParaRPr>
          </a:p>
          <a:p>
            <a:pPr marL="285750" indent="-285750">
              <a:lnSpc>
                <a:spcPct val="100000"/>
              </a:lnSpc>
              <a:spcAft>
                <a:spcPts val="1140"/>
              </a:spcAft>
              <a:buFont typeface="Arial" panose="020B0604020202020204" pitchFamily="34" charset="0"/>
              <a:buChar char="•"/>
            </a:pPr>
            <a:endParaRPr lang="en-US" b="1" spc="-1" dirty="0">
              <a:solidFill>
                <a:srgbClr val="1C1C1C"/>
              </a:solidFill>
              <a:latin typeface="Latin Modern Sans"/>
            </a:endParaRPr>
          </a:p>
        </p:txBody>
      </p:sp>
      <p:sp>
        <p:nvSpPr>
          <p:cNvPr id="4" name="Seta: para a Direita 3">
            <a:extLst>
              <a:ext uri="{FF2B5EF4-FFF2-40B4-BE49-F238E27FC236}">
                <a16:creationId xmlns:a16="http://schemas.microsoft.com/office/drawing/2014/main" id="{13023EB7-3F97-3493-D8A7-2F7CF2C12452}"/>
              </a:ext>
            </a:extLst>
          </p:cNvPr>
          <p:cNvSpPr/>
          <p:nvPr/>
        </p:nvSpPr>
        <p:spPr>
          <a:xfrm>
            <a:off x="4820612" y="4087640"/>
            <a:ext cx="541338" cy="2503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01843366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CustomShape 1"/>
          <p:cNvSpPr/>
          <p:nvPr/>
        </p:nvSpPr>
        <p:spPr>
          <a:xfrm>
            <a:off x="360000" y="360000"/>
            <a:ext cx="9356400" cy="89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>
              <a:lnSpc>
                <a:spcPct val="100000"/>
              </a:lnSpc>
            </a:pPr>
            <a:r>
              <a:rPr lang="pt-BR" sz="3200" strike="noStrike" spc="-1" dirty="0">
                <a:solidFill>
                  <a:srgbClr val="FFFFFF"/>
                </a:solidFill>
                <a:latin typeface="+mj-lt"/>
                <a:ea typeface="DejaVu Sans"/>
              </a:rPr>
              <a:t>Prof. André Gustavo Hochuli</a:t>
            </a:r>
            <a:endParaRPr lang="pt-BR" sz="3200" strike="noStrike" spc="-1" dirty="0">
              <a:latin typeface="+mj-lt"/>
            </a:endParaRPr>
          </a:p>
        </p:txBody>
      </p:sp>
      <p:sp>
        <p:nvSpPr>
          <p:cNvPr id="94" name="CustomShape 2"/>
          <p:cNvSpPr/>
          <p:nvPr/>
        </p:nvSpPr>
        <p:spPr>
          <a:xfrm>
            <a:off x="360000" y="1802555"/>
            <a:ext cx="9176400" cy="484945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501480" lvl="1" indent="-282240">
              <a:lnSpc>
                <a:spcPct val="100000"/>
              </a:lnSpc>
              <a:spcAft>
                <a:spcPts val="1134"/>
              </a:spcAft>
              <a:buClr>
                <a:srgbClr val="000000"/>
              </a:buClr>
              <a:buSzPct val="45000"/>
              <a:buFont typeface="Arial"/>
              <a:buChar char="•"/>
            </a:pPr>
            <a:r>
              <a:rPr lang="pt-BR" sz="1600" b="0" strike="noStrike" spc="-1" dirty="0">
                <a:solidFill>
                  <a:srgbClr val="1C1C1C"/>
                </a:solidFill>
                <a:latin typeface="Latin Modern Sans"/>
                <a:ea typeface="DejaVu Sans"/>
              </a:rPr>
              <a:t>Formação</a:t>
            </a:r>
            <a:endParaRPr lang="pt-BR" sz="1600" b="0" strike="noStrike" spc="-1" dirty="0">
              <a:latin typeface="Arial"/>
            </a:endParaRPr>
          </a:p>
          <a:p>
            <a:pPr marL="958680" lvl="2" indent="-282240">
              <a:lnSpc>
                <a:spcPct val="100000"/>
              </a:lnSpc>
              <a:spcAft>
                <a:spcPts val="1134"/>
              </a:spcAft>
              <a:buClr>
                <a:srgbClr val="000000"/>
              </a:buClr>
              <a:buSzPct val="45000"/>
              <a:buFont typeface="Arial"/>
              <a:buChar char="•"/>
            </a:pPr>
            <a:r>
              <a:rPr lang="pt-BR" sz="1600" b="0" strike="noStrike" spc="-1" dirty="0">
                <a:solidFill>
                  <a:srgbClr val="1C1C1C"/>
                </a:solidFill>
                <a:latin typeface="Latin Modern Sans"/>
                <a:ea typeface="DejaVu Sans"/>
              </a:rPr>
              <a:t>Ciência da Computação [2004, PUCPR]</a:t>
            </a:r>
            <a:endParaRPr lang="pt-BR" sz="1600" b="0" strike="noStrike" spc="-1" dirty="0">
              <a:latin typeface="Arial"/>
            </a:endParaRPr>
          </a:p>
          <a:p>
            <a:pPr marL="958680" lvl="2" indent="-282240">
              <a:lnSpc>
                <a:spcPct val="100000"/>
              </a:lnSpc>
              <a:spcAft>
                <a:spcPts val="1134"/>
              </a:spcAft>
              <a:buClr>
                <a:srgbClr val="000000"/>
              </a:buClr>
              <a:buSzPct val="45000"/>
              <a:buFont typeface="Arial"/>
              <a:buChar char="•"/>
            </a:pPr>
            <a:r>
              <a:rPr lang="pt-BR" sz="1600" b="0" strike="noStrike" spc="-1" dirty="0">
                <a:solidFill>
                  <a:srgbClr val="1C1C1C"/>
                </a:solidFill>
                <a:latin typeface="Latin Modern Sans"/>
                <a:ea typeface="DejaVu Sans"/>
              </a:rPr>
              <a:t>Mestre [2007, PPGIA/PUCPR]</a:t>
            </a:r>
            <a:endParaRPr lang="pt-BR" sz="1600" b="0" strike="noStrike" spc="-1" dirty="0">
              <a:latin typeface="Arial"/>
            </a:endParaRPr>
          </a:p>
          <a:p>
            <a:pPr marL="958680" lvl="2" indent="-282240">
              <a:lnSpc>
                <a:spcPct val="100000"/>
              </a:lnSpc>
              <a:spcAft>
                <a:spcPts val="1134"/>
              </a:spcAft>
              <a:buClr>
                <a:srgbClr val="000000"/>
              </a:buClr>
              <a:buSzPct val="45000"/>
              <a:buFont typeface="Arial"/>
              <a:buChar char="•"/>
            </a:pPr>
            <a:r>
              <a:rPr lang="pt-BR" sz="1600" b="0" strike="noStrike" spc="-1" dirty="0">
                <a:solidFill>
                  <a:srgbClr val="1C1C1C"/>
                </a:solidFill>
                <a:latin typeface="Latin Modern Sans"/>
                <a:ea typeface="DejaVu Sans"/>
              </a:rPr>
              <a:t>Doutor [2018, PPGINF/UFPR]</a:t>
            </a:r>
            <a:endParaRPr lang="pt-BR" sz="1600" b="0" strike="noStrike" spc="-1" dirty="0">
              <a:latin typeface="Arial"/>
            </a:endParaRPr>
          </a:p>
          <a:p>
            <a:pPr marL="958680" lvl="2" indent="-282240">
              <a:lnSpc>
                <a:spcPct val="100000"/>
              </a:lnSpc>
              <a:spcAft>
                <a:spcPts val="1134"/>
              </a:spcAft>
              <a:buClr>
                <a:srgbClr val="000000"/>
              </a:buClr>
              <a:buSzPct val="45000"/>
              <a:buFont typeface="Arial"/>
              <a:buChar char="•"/>
            </a:pPr>
            <a:r>
              <a:rPr lang="pt-BR" sz="1600" b="0" strike="noStrike" spc="-1" dirty="0" err="1">
                <a:solidFill>
                  <a:srgbClr val="1C1C1C"/>
                </a:solidFill>
                <a:latin typeface="Latin Modern Sans"/>
                <a:ea typeface="DejaVu Sans"/>
              </a:rPr>
              <a:t>PostDoc</a:t>
            </a:r>
            <a:endParaRPr lang="pt-BR" sz="1600" b="0" strike="noStrike" spc="-1" dirty="0">
              <a:solidFill>
                <a:srgbClr val="1C1C1C"/>
              </a:solidFill>
              <a:latin typeface="Latin Modern Sans"/>
              <a:ea typeface="DejaVu Sans"/>
            </a:endParaRPr>
          </a:p>
          <a:p>
            <a:pPr marL="1415880" lvl="3" indent="-282240">
              <a:spcAft>
                <a:spcPts val="1134"/>
              </a:spcAft>
              <a:buClr>
                <a:srgbClr val="000000"/>
              </a:buClr>
              <a:buSzPct val="45000"/>
              <a:buFont typeface="Arial"/>
              <a:buChar char="•"/>
            </a:pPr>
            <a:r>
              <a:rPr lang="pt-BR" sz="1600" b="0" strike="noStrike" spc="-1" dirty="0">
                <a:solidFill>
                  <a:srgbClr val="1C1C1C"/>
                </a:solidFill>
                <a:latin typeface="Latin Modern Sans"/>
                <a:ea typeface="DejaVu Sans"/>
              </a:rPr>
              <a:t>[2019, PPGIA/PUCPR]</a:t>
            </a:r>
            <a:endParaRPr lang="pt-BR" sz="1600" b="0" strike="noStrike" spc="-1" dirty="0">
              <a:latin typeface="Arial"/>
            </a:endParaRPr>
          </a:p>
          <a:p>
            <a:pPr marL="1415880" lvl="3" indent="-282240">
              <a:spcAft>
                <a:spcPts val="1134"/>
              </a:spcAft>
              <a:buClr>
                <a:srgbClr val="000000"/>
              </a:buClr>
              <a:buSzPct val="45000"/>
              <a:buFont typeface="Arial"/>
              <a:buChar char="•"/>
            </a:pPr>
            <a:r>
              <a:rPr lang="pt-BR" sz="1600" b="0" strike="noStrike" spc="-1" dirty="0">
                <a:solidFill>
                  <a:srgbClr val="1C1C1C"/>
                </a:solidFill>
                <a:latin typeface="Latin Modern Sans"/>
                <a:ea typeface="DejaVu Sans"/>
              </a:rPr>
              <a:t>[2020, LITS/</a:t>
            </a:r>
            <a:r>
              <a:rPr lang="pt-BR" sz="1600" b="0" strike="noStrike" spc="-1" dirty="0" err="1">
                <a:solidFill>
                  <a:srgbClr val="1C1C1C"/>
                </a:solidFill>
                <a:latin typeface="Latin Modern Sans"/>
                <a:ea typeface="DejaVu Sans"/>
              </a:rPr>
              <a:t>Université</a:t>
            </a:r>
            <a:r>
              <a:rPr lang="pt-BR" sz="1600" b="0" strike="noStrike" spc="-1" dirty="0">
                <a:solidFill>
                  <a:srgbClr val="1C1C1C"/>
                </a:solidFill>
                <a:latin typeface="Latin Modern Sans"/>
                <a:ea typeface="DejaVu Sans"/>
              </a:rPr>
              <a:t> de Rouen – FR]</a:t>
            </a:r>
            <a:endParaRPr lang="pt-BR" sz="1600" b="0" strike="noStrike" spc="-1" dirty="0">
              <a:latin typeface="Arial"/>
            </a:endParaRPr>
          </a:p>
          <a:p>
            <a:pPr marL="501480" lvl="1" indent="-282240">
              <a:lnSpc>
                <a:spcPct val="100000"/>
              </a:lnSpc>
              <a:spcAft>
                <a:spcPts val="1134"/>
              </a:spcAft>
              <a:buClr>
                <a:srgbClr val="000000"/>
              </a:buClr>
              <a:buSzPct val="45000"/>
              <a:buFont typeface="Arial"/>
              <a:buChar char="•"/>
            </a:pPr>
            <a:r>
              <a:rPr lang="pt-BR" sz="1600" b="0" strike="noStrike" spc="-1" dirty="0">
                <a:solidFill>
                  <a:srgbClr val="1C1C1C"/>
                </a:solidFill>
                <a:latin typeface="Latin Modern Sans"/>
                <a:ea typeface="DejaVu Sans"/>
              </a:rPr>
              <a:t>Experiência Profissional</a:t>
            </a:r>
            <a:endParaRPr lang="pt-BR" sz="1600" b="0" strike="noStrike" spc="-1" dirty="0">
              <a:latin typeface="Arial"/>
            </a:endParaRPr>
          </a:p>
          <a:p>
            <a:pPr marL="958680" lvl="2" indent="-282240">
              <a:lnSpc>
                <a:spcPct val="100000"/>
              </a:lnSpc>
              <a:spcAft>
                <a:spcPts val="1134"/>
              </a:spcAft>
              <a:buClr>
                <a:srgbClr val="000000"/>
              </a:buClr>
              <a:buSzPct val="45000"/>
              <a:buFont typeface="Arial"/>
              <a:buChar char="•"/>
            </a:pPr>
            <a:r>
              <a:rPr lang="pt-BR" sz="1600" b="0" strike="noStrike" spc="-1" dirty="0">
                <a:solidFill>
                  <a:srgbClr val="1C1C1C"/>
                </a:solidFill>
                <a:latin typeface="Latin Modern Sans"/>
                <a:ea typeface="DejaVu Sans"/>
              </a:rPr>
              <a:t>P&amp;D em Visão Computacional [2008-2013]</a:t>
            </a:r>
            <a:endParaRPr lang="pt-BR" sz="1600" b="0" strike="noStrike" spc="-1" dirty="0">
              <a:latin typeface="Arial"/>
            </a:endParaRPr>
          </a:p>
          <a:p>
            <a:pPr marL="958680" lvl="2" indent="-282240">
              <a:lnSpc>
                <a:spcPct val="100000"/>
              </a:lnSpc>
              <a:spcAft>
                <a:spcPts val="1134"/>
              </a:spcAft>
              <a:buClr>
                <a:srgbClr val="000000"/>
              </a:buClr>
              <a:buSzPct val="45000"/>
              <a:buFont typeface="Arial"/>
              <a:buChar char="•"/>
            </a:pPr>
            <a:r>
              <a:rPr lang="pt-BR" sz="1600" b="0" strike="noStrike" spc="-1" dirty="0">
                <a:solidFill>
                  <a:srgbClr val="1C1C1C"/>
                </a:solidFill>
                <a:latin typeface="Latin Modern Sans"/>
                <a:ea typeface="DejaVu Sans"/>
              </a:rPr>
              <a:t>Professor Universitário [2014 - Atual]</a:t>
            </a:r>
            <a:endParaRPr lang="pt-BR" sz="1600" b="0" strike="noStrike" spc="-1" dirty="0">
              <a:latin typeface="Arial"/>
            </a:endParaRPr>
          </a:p>
          <a:p>
            <a:pPr marL="457200" lvl="3" indent="-282240">
              <a:lnSpc>
                <a:spcPct val="100000"/>
              </a:lnSpc>
              <a:spcAft>
                <a:spcPts val="1134"/>
              </a:spcAft>
              <a:buClr>
                <a:srgbClr val="000000"/>
              </a:buClr>
              <a:buSzPct val="45000"/>
              <a:buFont typeface="Arial"/>
              <a:buChar char="•"/>
            </a:pPr>
            <a:r>
              <a:rPr lang="pt-BR" sz="1600" b="0" strike="noStrike" spc="-1" dirty="0">
                <a:solidFill>
                  <a:srgbClr val="1C1C1C"/>
                </a:solidFill>
                <a:latin typeface="Latin Modern Sans"/>
                <a:ea typeface="DejaVu Sans"/>
              </a:rPr>
              <a:t>Linhas de Pesquisa</a:t>
            </a:r>
            <a:endParaRPr lang="pt-BR" sz="1600" b="0" strike="noStrike" spc="-1" dirty="0">
              <a:latin typeface="Arial"/>
            </a:endParaRPr>
          </a:p>
          <a:p>
            <a:pPr marL="914400" lvl="4" indent="-282240">
              <a:lnSpc>
                <a:spcPct val="100000"/>
              </a:lnSpc>
              <a:spcAft>
                <a:spcPts val="1134"/>
              </a:spcAft>
              <a:buClr>
                <a:srgbClr val="000000"/>
              </a:buClr>
              <a:buSzPct val="45000"/>
              <a:buFont typeface="Arial"/>
              <a:buChar char="•"/>
            </a:pPr>
            <a:r>
              <a:rPr lang="pt-BR" sz="1600" b="0" strike="noStrike" spc="-1" dirty="0">
                <a:solidFill>
                  <a:srgbClr val="1C1C1C"/>
                </a:solidFill>
                <a:latin typeface="Latin Modern Sans"/>
                <a:ea typeface="DejaVu Sans"/>
              </a:rPr>
              <a:t>Aprendizagem de Máquina e Reconhecimento de Padrões</a:t>
            </a:r>
            <a:endParaRPr lang="pt-BR" sz="16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Aft>
                <a:spcPts val="1134"/>
              </a:spcAft>
            </a:pPr>
            <a:endParaRPr lang="pt-BR" sz="1600" b="0" strike="noStrike" spc="-1" dirty="0">
              <a:latin typeface="Arial"/>
            </a:endParaRPr>
          </a:p>
        </p:txBody>
      </p:sp>
      <p:sp>
        <p:nvSpPr>
          <p:cNvPr id="95" name="CustomShape 3"/>
          <p:cNvSpPr/>
          <p:nvPr/>
        </p:nvSpPr>
        <p:spPr>
          <a:xfrm>
            <a:off x="7589520" y="3749040"/>
            <a:ext cx="2099520" cy="200808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400" b="0" strike="noStrike" spc="-1" dirty="0">
                <a:solidFill>
                  <a:srgbClr val="000000"/>
                </a:solidFill>
                <a:latin typeface="Latin Modern Sans"/>
                <a:ea typeface="DejaVu Sans"/>
              </a:rPr>
              <a:t>Hobbies:</a:t>
            </a:r>
            <a:endParaRPr lang="pt-BR" sz="1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pt-BR" sz="1400" b="0" strike="noStrike" spc="-1" dirty="0">
                <a:solidFill>
                  <a:srgbClr val="000000"/>
                </a:solidFill>
                <a:latin typeface="Latin Modern Sans"/>
                <a:ea typeface="DejaVu Sans"/>
              </a:rPr>
              <a:t>  Aviação</a:t>
            </a:r>
            <a:endParaRPr lang="pt-BR" sz="1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pt-BR" sz="1400" b="0" strike="noStrike" spc="-1" dirty="0">
                <a:solidFill>
                  <a:srgbClr val="000000"/>
                </a:solidFill>
                <a:latin typeface="Latin Modern Sans"/>
                <a:ea typeface="DejaVu Sans"/>
              </a:rPr>
              <a:t>  Esportes</a:t>
            </a:r>
            <a:endParaRPr lang="pt-BR" sz="1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pt-BR" sz="1400" b="0" strike="noStrike" spc="-1" dirty="0">
                <a:solidFill>
                  <a:srgbClr val="000000"/>
                </a:solidFill>
                <a:latin typeface="Latin Modern Sans"/>
                <a:ea typeface="DejaVu Sans"/>
              </a:rPr>
              <a:t>  Tecnologia &amp; Pesquisa</a:t>
            </a:r>
            <a:endParaRPr lang="pt-BR" sz="1400" b="0" strike="noStrike" spc="-1" dirty="0">
              <a:latin typeface="Arial"/>
            </a:endParaRPr>
          </a:p>
        </p:txBody>
      </p:sp>
      <p:pic>
        <p:nvPicPr>
          <p:cNvPr id="96" name="Picture 93"/>
          <p:cNvPicPr/>
          <p:nvPr/>
        </p:nvPicPr>
        <p:blipFill>
          <a:blip r:embed="rId3"/>
          <a:stretch/>
        </p:blipFill>
        <p:spPr>
          <a:xfrm>
            <a:off x="7610760" y="1463040"/>
            <a:ext cx="2078280" cy="2209320"/>
          </a:xfrm>
          <a:prstGeom prst="rect">
            <a:avLst/>
          </a:prstGeom>
          <a:ln>
            <a:noFill/>
          </a:ln>
        </p:spPr>
      </p:pic>
      <p:sp>
        <p:nvSpPr>
          <p:cNvPr id="8" name="CustomShape 2">
            <a:extLst>
              <a:ext uri="{FF2B5EF4-FFF2-40B4-BE49-F238E27FC236}">
                <a16:creationId xmlns:a16="http://schemas.microsoft.com/office/drawing/2014/main" id="{A57D8BCF-8461-529B-139A-9DFD3FF964C5}"/>
              </a:ext>
            </a:extLst>
          </p:cNvPr>
          <p:cNvSpPr/>
          <p:nvPr/>
        </p:nvSpPr>
        <p:spPr>
          <a:xfrm>
            <a:off x="897120" y="6886080"/>
            <a:ext cx="6443640" cy="3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Visão Computacional - Prof. André Hochuli</a:t>
            </a:r>
            <a:endParaRPr lang="pt-BR" sz="1800" b="0" strike="noStrike" spc="-1" dirty="0">
              <a:latin typeface="Arial"/>
            </a:endParaRPr>
          </a:p>
        </p:txBody>
      </p:sp>
      <p:sp>
        <p:nvSpPr>
          <p:cNvPr id="9" name="CustomShape 3">
            <a:extLst>
              <a:ext uri="{FF2B5EF4-FFF2-40B4-BE49-F238E27FC236}">
                <a16:creationId xmlns:a16="http://schemas.microsoft.com/office/drawing/2014/main" id="{9CF175AC-B3AA-9778-2B59-3412F167D6D0}"/>
              </a:ext>
            </a:extLst>
          </p:cNvPr>
          <p:cNvSpPr/>
          <p:nvPr/>
        </p:nvSpPr>
        <p:spPr>
          <a:xfrm>
            <a:off x="7608600" y="6886080"/>
            <a:ext cx="2281680" cy="3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Aula 01</a:t>
            </a:r>
            <a:endParaRPr lang="pt-BR" sz="18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CustomShape 1"/>
          <p:cNvSpPr/>
          <p:nvPr/>
        </p:nvSpPr>
        <p:spPr>
          <a:xfrm>
            <a:off x="360000" y="360000"/>
            <a:ext cx="9356400" cy="89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>
              <a:lnSpc>
                <a:spcPct val="100000"/>
              </a:lnSpc>
            </a:pPr>
            <a:r>
              <a:rPr lang="pt-BR" sz="3200" b="1" strike="noStrike" spc="-1">
                <a:solidFill>
                  <a:srgbClr val="FFFFFF"/>
                </a:solidFill>
                <a:latin typeface="Latin Modern Sans"/>
                <a:ea typeface="DejaVu Sans"/>
              </a:rPr>
              <a:t>O que esperar da disciplina ?</a:t>
            </a:r>
            <a:endParaRPr lang="pt-BR" sz="3200" b="0" strike="noStrike" spc="-1">
              <a:latin typeface="Arial"/>
            </a:endParaRPr>
          </a:p>
        </p:txBody>
      </p:sp>
      <p:sp>
        <p:nvSpPr>
          <p:cNvPr id="100" name="CustomShape 2"/>
          <p:cNvSpPr/>
          <p:nvPr/>
        </p:nvSpPr>
        <p:spPr>
          <a:xfrm>
            <a:off x="360000" y="1980000"/>
            <a:ext cx="9176400" cy="467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432000" lvl="1" indent="-21492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600" b="1" strike="noStrike" spc="-1" dirty="0">
                <a:solidFill>
                  <a:srgbClr val="1C1C1C"/>
                </a:solidFill>
                <a:latin typeface="Latin Modern Sans"/>
                <a:ea typeface="DejaVu Sans"/>
              </a:rPr>
              <a:t>Processamento de Imagens</a:t>
            </a:r>
            <a:endParaRPr lang="pt-BR" sz="1600" b="0" strike="noStrike" spc="-1" dirty="0">
              <a:latin typeface="Arial"/>
            </a:endParaRPr>
          </a:p>
          <a:p>
            <a:pPr marL="432000" lvl="1" indent="-21492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600" b="1" strike="noStrike" spc="-1" dirty="0">
                <a:solidFill>
                  <a:srgbClr val="1C1C1C"/>
                </a:solidFill>
                <a:latin typeface="Latin Modern Sans"/>
                <a:ea typeface="DejaVu Sans"/>
              </a:rPr>
              <a:t>Aprendizagem de Máquina</a:t>
            </a:r>
            <a:endParaRPr lang="pt-BR" sz="1600" b="0" strike="noStrike" spc="-1" dirty="0">
              <a:latin typeface="Arial"/>
            </a:endParaRPr>
          </a:p>
          <a:p>
            <a:pPr marL="432000" lvl="1" indent="-21492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600" b="1" strike="noStrike" spc="-1" dirty="0">
                <a:solidFill>
                  <a:srgbClr val="1C1C1C"/>
                </a:solidFill>
                <a:latin typeface="Latin Modern Sans"/>
                <a:ea typeface="DejaVu Sans"/>
              </a:rPr>
              <a:t>Resolução de problemas com Visão Computacional</a:t>
            </a:r>
            <a:endParaRPr lang="pt-BR" sz="1600" b="0" strike="noStrike" spc="-1" dirty="0">
              <a:latin typeface="Arial"/>
            </a:endParaRPr>
          </a:p>
          <a:p>
            <a:pPr marL="432000" lvl="1" indent="-21492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600" b="1" strike="noStrike" spc="-1" dirty="0">
                <a:solidFill>
                  <a:srgbClr val="1C1C1C"/>
                </a:solidFill>
                <a:latin typeface="Latin Modern Sans"/>
                <a:ea typeface="DejaVu Sans"/>
              </a:rPr>
              <a:t>Desafios encontrados no cotidiano</a:t>
            </a:r>
            <a:endParaRPr lang="pt-BR" sz="1600" b="0" strike="noStrike" spc="-1" dirty="0">
              <a:latin typeface="Arial"/>
            </a:endParaRPr>
          </a:p>
          <a:p>
            <a:pPr marL="432000" lvl="1" indent="-21492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600" b="1" strike="noStrike" spc="-1" dirty="0">
                <a:solidFill>
                  <a:srgbClr val="1C1C1C"/>
                </a:solidFill>
                <a:latin typeface="Latin Modern Sans"/>
                <a:ea typeface="DejaVu Sans"/>
              </a:rPr>
              <a:t>Aulas teóricas e práticas</a:t>
            </a:r>
            <a:endParaRPr lang="pt-BR" sz="1600" b="0" strike="noStrike" spc="-1" dirty="0">
              <a:latin typeface="Arial"/>
            </a:endParaRPr>
          </a:p>
          <a:p>
            <a:pPr marL="432000" lvl="1" indent="-21492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600" b="1" strike="noStrike" spc="-1" dirty="0">
                <a:solidFill>
                  <a:srgbClr val="1C1C1C"/>
                </a:solidFill>
                <a:latin typeface="Latin Modern Sans"/>
                <a:ea typeface="DejaVu Sans"/>
              </a:rPr>
              <a:t>Espaço para o estudante debater e trazer problemas/dúvidas</a:t>
            </a:r>
            <a:endParaRPr lang="pt-BR" sz="1600" b="0" strike="noStrike" spc="-1" dirty="0">
              <a:latin typeface="Arial"/>
            </a:endParaRPr>
          </a:p>
          <a:p>
            <a:pPr marL="432000" lvl="1" indent="-21492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600" b="1" strike="noStrike" spc="-1" dirty="0">
                <a:solidFill>
                  <a:srgbClr val="1C1C1C"/>
                </a:solidFill>
                <a:latin typeface="Latin Modern Sans"/>
                <a:ea typeface="DejaVu Sans"/>
              </a:rPr>
              <a:t>Conteúdo incremental</a:t>
            </a:r>
            <a:endParaRPr lang="pt-BR" sz="1600" b="0" strike="noStrike" spc="-1" dirty="0">
              <a:latin typeface="Arial"/>
            </a:endParaRPr>
          </a:p>
          <a:p>
            <a:pPr marL="432000" lvl="1" indent="-21492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600" b="1" strike="noStrike" spc="-1" dirty="0">
                <a:solidFill>
                  <a:srgbClr val="1C1C1C"/>
                </a:solidFill>
                <a:latin typeface="Latin Modern Sans"/>
                <a:ea typeface="DejaVu Sans"/>
              </a:rPr>
              <a:t>Trabalhos práticos </a:t>
            </a:r>
            <a:endParaRPr lang="pt-BR" sz="1600" b="0" strike="noStrike" spc="-1" dirty="0">
              <a:latin typeface="Arial"/>
            </a:endParaRPr>
          </a:p>
          <a:p>
            <a:pPr marL="432000" lvl="1" indent="-21492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600" b="1" strike="noStrike" spc="-1" dirty="0">
                <a:solidFill>
                  <a:srgbClr val="1C1C1C"/>
                </a:solidFill>
                <a:latin typeface="Latin Modern Sans"/>
                <a:ea typeface="DejaVu Sans"/>
              </a:rPr>
              <a:t>Provas práticas </a:t>
            </a:r>
            <a:endParaRPr lang="pt-BR" sz="16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lang="pt-BR" sz="1600" b="0" strike="noStrike" spc="-1" dirty="0">
              <a:latin typeface="Arial"/>
            </a:endParaRPr>
          </a:p>
        </p:txBody>
      </p:sp>
      <p:pic>
        <p:nvPicPr>
          <p:cNvPr id="1026" name="Picture 2" descr="The Era of Computer Vision Is Here - IndustryWired">
            <a:extLst>
              <a:ext uri="{FF2B5EF4-FFF2-40B4-BE49-F238E27FC236}">
                <a16:creationId xmlns:a16="http://schemas.microsoft.com/office/drawing/2014/main" id="{0BF7B0AF-6F46-0FFB-0111-0D96DC1978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0844" y="1619916"/>
            <a:ext cx="2743200" cy="1666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uide to Computer Vision: Why It Matters and How It Helps Solve Problems |  NVIDIA Technical Blog">
            <a:extLst>
              <a:ext uri="{FF2B5EF4-FFF2-40B4-BE49-F238E27FC236}">
                <a16:creationId xmlns:a16="http://schemas.microsoft.com/office/drawing/2014/main" id="{D3EB868C-856E-272B-E531-AAC1A3A9B6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0844" y="3353419"/>
            <a:ext cx="2737277" cy="1538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Machine Vision and Deep Learning in Food Industry Quality Inspection">
            <a:extLst>
              <a:ext uri="{FF2B5EF4-FFF2-40B4-BE49-F238E27FC236}">
                <a16:creationId xmlns:a16="http://schemas.microsoft.com/office/drawing/2014/main" id="{06AB6B26-F77D-5802-A40F-3C95FE6584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6769" y="5012414"/>
            <a:ext cx="2737276" cy="1824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ustomShape 2">
            <a:extLst>
              <a:ext uri="{FF2B5EF4-FFF2-40B4-BE49-F238E27FC236}">
                <a16:creationId xmlns:a16="http://schemas.microsoft.com/office/drawing/2014/main" id="{8E2D6DBC-AABD-B959-B318-9B5E4872F875}"/>
              </a:ext>
            </a:extLst>
          </p:cNvPr>
          <p:cNvSpPr/>
          <p:nvPr/>
        </p:nvSpPr>
        <p:spPr>
          <a:xfrm>
            <a:off x="897120" y="6886080"/>
            <a:ext cx="6443640" cy="3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Visão Computacional - Prof. André Hochuli</a:t>
            </a:r>
            <a:endParaRPr lang="pt-BR" sz="1800" b="0" strike="noStrike" spc="-1" dirty="0">
              <a:latin typeface="Arial"/>
            </a:endParaRPr>
          </a:p>
        </p:txBody>
      </p:sp>
      <p:sp>
        <p:nvSpPr>
          <p:cNvPr id="12" name="CustomShape 3">
            <a:extLst>
              <a:ext uri="{FF2B5EF4-FFF2-40B4-BE49-F238E27FC236}">
                <a16:creationId xmlns:a16="http://schemas.microsoft.com/office/drawing/2014/main" id="{652BCA51-D68F-98DA-B26A-0A36EB2E6E49}"/>
              </a:ext>
            </a:extLst>
          </p:cNvPr>
          <p:cNvSpPr/>
          <p:nvPr/>
        </p:nvSpPr>
        <p:spPr>
          <a:xfrm>
            <a:off x="7608600" y="6886080"/>
            <a:ext cx="2281680" cy="3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Aula 01</a:t>
            </a:r>
            <a:endParaRPr lang="pt-BR" sz="18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CustomShape 1"/>
          <p:cNvSpPr/>
          <p:nvPr/>
        </p:nvSpPr>
        <p:spPr>
          <a:xfrm>
            <a:off x="360000" y="360000"/>
            <a:ext cx="9356400" cy="89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>
              <a:lnSpc>
                <a:spcPct val="100000"/>
              </a:lnSpc>
            </a:pPr>
            <a:r>
              <a:rPr lang="pt-BR" sz="3200" b="1" strike="noStrike" spc="-1" dirty="0">
                <a:solidFill>
                  <a:srgbClr val="FFFFFF"/>
                </a:solidFill>
                <a:latin typeface="Latin Modern Sans"/>
                <a:ea typeface="DejaVu Sans"/>
              </a:rPr>
              <a:t>O que é Visão Computacional ?</a:t>
            </a:r>
            <a:endParaRPr lang="pt-BR" sz="3200" b="0" strike="noStrike" spc="-1" dirty="0">
              <a:latin typeface="Arial"/>
            </a:endParaRPr>
          </a:p>
        </p:txBody>
      </p:sp>
      <p:sp>
        <p:nvSpPr>
          <p:cNvPr id="104" name="CustomShape 2"/>
          <p:cNvSpPr/>
          <p:nvPr/>
        </p:nvSpPr>
        <p:spPr>
          <a:xfrm>
            <a:off x="360000" y="1980000"/>
            <a:ext cx="9176400" cy="467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>
              <a:lnSpc>
                <a:spcPct val="100000"/>
              </a:lnSpc>
              <a:spcAft>
                <a:spcPts val="1140"/>
              </a:spcAft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lang="pt-BR" sz="1800" b="0" strike="noStrike" spc="-1">
              <a:latin typeface="Arial"/>
            </a:endParaRPr>
          </a:p>
        </p:txBody>
      </p:sp>
      <p:pic>
        <p:nvPicPr>
          <p:cNvPr id="107" name="Imagem 106"/>
          <p:cNvPicPr/>
          <p:nvPr/>
        </p:nvPicPr>
        <p:blipFill>
          <a:blip r:embed="rId3"/>
          <a:stretch/>
        </p:blipFill>
        <p:spPr>
          <a:xfrm>
            <a:off x="5370480" y="2493360"/>
            <a:ext cx="3589560" cy="3380040"/>
          </a:xfrm>
          <a:prstGeom prst="rect">
            <a:avLst/>
          </a:prstGeom>
          <a:ln>
            <a:noFill/>
          </a:ln>
        </p:spPr>
      </p:pic>
      <p:pic>
        <p:nvPicPr>
          <p:cNvPr id="108" name="Imagem 107"/>
          <p:cNvPicPr/>
          <p:nvPr/>
        </p:nvPicPr>
        <p:blipFill>
          <a:blip r:embed="rId4"/>
          <a:stretch/>
        </p:blipFill>
        <p:spPr>
          <a:xfrm>
            <a:off x="748440" y="2422080"/>
            <a:ext cx="3548160" cy="3520440"/>
          </a:xfrm>
          <a:prstGeom prst="rect">
            <a:avLst/>
          </a:prstGeom>
          <a:ln>
            <a:noFill/>
          </a:ln>
        </p:spPr>
      </p:pic>
      <p:sp>
        <p:nvSpPr>
          <p:cNvPr id="10" name="CustomShape 2">
            <a:extLst>
              <a:ext uri="{FF2B5EF4-FFF2-40B4-BE49-F238E27FC236}">
                <a16:creationId xmlns:a16="http://schemas.microsoft.com/office/drawing/2014/main" id="{D7B634C9-F93D-BFC5-9762-7545CBEECC98}"/>
              </a:ext>
            </a:extLst>
          </p:cNvPr>
          <p:cNvSpPr/>
          <p:nvPr/>
        </p:nvSpPr>
        <p:spPr>
          <a:xfrm>
            <a:off x="897120" y="6886080"/>
            <a:ext cx="6443640" cy="3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Visão Computacional - Prof. André Hochuli</a:t>
            </a:r>
            <a:endParaRPr lang="pt-BR" sz="1800" b="0" strike="noStrike" spc="-1" dirty="0">
              <a:latin typeface="Arial"/>
            </a:endParaRPr>
          </a:p>
        </p:txBody>
      </p:sp>
      <p:sp>
        <p:nvSpPr>
          <p:cNvPr id="11" name="CustomShape 3">
            <a:extLst>
              <a:ext uri="{FF2B5EF4-FFF2-40B4-BE49-F238E27FC236}">
                <a16:creationId xmlns:a16="http://schemas.microsoft.com/office/drawing/2014/main" id="{81051152-A90A-C607-8DD0-B8A7AB2D7475}"/>
              </a:ext>
            </a:extLst>
          </p:cNvPr>
          <p:cNvSpPr/>
          <p:nvPr/>
        </p:nvSpPr>
        <p:spPr>
          <a:xfrm>
            <a:off x="7608600" y="6886080"/>
            <a:ext cx="2281680" cy="3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Aula 01</a:t>
            </a:r>
            <a:endParaRPr lang="pt-BR" sz="18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CustomShape 1"/>
          <p:cNvSpPr/>
          <p:nvPr/>
        </p:nvSpPr>
        <p:spPr>
          <a:xfrm>
            <a:off x="360000" y="360000"/>
            <a:ext cx="9356400" cy="89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>
              <a:lnSpc>
                <a:spcPct val="100000"/>
              </a:lnSpc>
            </a:pPr>
            <a:r>
              <a:rPr lang="pt-BR" sz="3200" b="1" strike="noStrike" spc="-1" dirty="0">
                <a:solidFill>
                  <a:srgbClr val="FFFFFF"/>
                </a:solidFill>
                <a:latin typeface="Latin Modern Sans"/>
                <a:ea typeface="DejaVu Sans"/>
              </a:rPr>
              <a:t>Visão Computacional</a:t>
            </a:r>
            <a:endParaRPr lang="pt-BR" sz="3200" b="0" strike="noStrike" spc="-1" dirty="0">
              <a:latin typeface="Arial"/>
            </a:endParaRPr>
          </a:p>
        </p:txBody>
      </p:sp>
      <p:sp>
        <p:nvSpPr>
          <p:cNvPr id="104" name="CustomShape 2"/>
          <p:cNvSpPr/>
          <p:nvPr/>
        </p:nvSpPr>
        <p:spPr>
          <a:xfrm>
            <a:off x="360000" y="1980000"/>
            <a:ext cx="9176400" cy="467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>
              <a:lnSpc>
                <a:spcPct val="100000"/>
              </a:lnSpc>
              <a:spcAft>
                <a:spcPts val="1140"/>
              </a:spcAft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lang="pt-BR" sz="1800" b="0" strike="noStrike" spc="-1">
              <a:latin typeface="Arial"/>
            </a:endParaRPr>
          </a:p>
        </p:txBody>
      </p:sp>
      <p:sp>
        <p:nvSpPr>
          <p:cNvPr id="14" name="CustomShape 2">
            <a:extLst>
              <a:ext uri="{FF2B5EF4-FFF2-40B4-BE49-F238E27FC236}">
                <a16:creationId xmlns:a16="http://schemas.microsoft.com/office/drawing/2014/main" id="{A6BE9730-7698-C990-AFB5-828FC67EC3C5}"/>
              </a:ext>
            </a:extLst>
          </p:cNvPr>
          <p:cNvSpPr/>
          <p:nvPr/>
        </p:nvSpPr>
        <p:spPr>
          <a:xfrm>
            <a:off x="450000" y="1820901"/>
            <a:ext cx="9176400" cy="467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432000" lvl="1" indent="-21492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600" b="1" strike="noStrike" spc="-1" dirty="0">
                <a:solidFill>
                  <a:srgbClr val="1C1C1C"/>
                </a:solidFill>
                <a:latin typeface="Latin Modern Sans"/>
                <a:ea typeface="DejaVu Sans"/>
              </a:rPr>
              <a:t>Abordagem Tradicional (~2010)</a:t>
            </a:r>
            <a:endParaRPr lang="pt-BR" sz="1600" b="0" strike="noStrike" spc="-1" dirty="0">
              <a:latin typeface="Arial"/>
            </a:endParaRPr>
          </a:p>
          <a:p>
            <a:pPr marL="432000" lvl="1" indent="-21492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pt-BR" sz="1600" b="1" strike="noStrike" spc="-1" dirty="0">
              <a:solidFill>
                <a:srgbClr val="1C1C1C"/>
              </a:solidFill>
              <a:latin typeface="Latin Modern Sans"/>
              <a:ea typeface="DejaVu Sans"/>
            </a:endParaRPr>
          </a:p>
          <a:p>
            <a:pPr marL="432000" lvl="1" indent="-21492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pt-BR" sz="1600" b="1" spc="-1" dirty="0">
              <a:solidFill>
                <a:srgbClr val="1C1C1C"/>
              </a:solidFill>
              <a:latin typeface="Latin Modern Sans"/>
              <a:ea typeface="DejaVu Sans"/>
            </a:endParaRPr>
          </a:p>
          <a:p>
            <a:pPr marL="432000" lvl="1" indent="-21492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pt-BR" sz="1600" b="1" strike="noStrike" spc="-1" dirty="0">
              <a:solidFill>
                <a:srgbClr val="1C1C1C"/>
              </a:solidFill>
              <a:latin typeface="Latin Modern Sans"/>
              <a:ea typeface="DejaVu Sans"/>
            </a:endParaRPr>
          </a:p>
          <a:p>
            <a:pPr marL="432000" lvl="1" indent="-21492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pt-BR" sz="1600" b="1" spc="-1" dirty="0">
              <a:solidFill>
                <a:srgbClr val="1C1C1C"/>
              </a:solidFill>
              <a:latin typeface="Latin Modern Sans"/>
              <a:ea typeface="DejaVu Sans"/>
            </a:endParaRPr>
          </a:p>
          <a:p>
            <a:pPr marL="432000" lvl="1" indent="-21492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pt-BR" sz="1600" b="1" strike="noStrike" spc="-1" dirty="0">
              <a:solidFill>
                <a:srgbClr val="1C1C1C"/>
              </a:solidFill>
              <a:latin typeface="Latin Modern Sans"/>
              <a:ea typeface="DejaVu Sans"/>
            </a:endParaRPr>
          </a:p>
          <a:p>
            <a:pPr marL="432000" lvl="1" indent="-21492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600" b="1" strike="noStrike" spc="-1" dirty="0" err="1">
                <a:solidFill>
                  <a:srgbClr val="1C1C1C"/>
                </a:solidFill>
                <a:latin typeface="Latin Modern Sans"/>
                <a:ea typeface="DejaVu Sans"/>
              </a:rPr>
              <a:t>Deep</a:t>
            </a:r>
            <a:r>
              <a:rPr lang="pt-BR" sz="1600" b="1" strike="noStrike" spc="-1" dirty="0">
                <a:solidFill>
                  <a:srgbClr val="1C1C1C"/>
                </a:solidFill>
                <a:latin typeface="Latin Modern Sans"/>
                <a:ea typeface="DejaVu Sans"/>
              </a:rPr>
              <a:t> Learning (~2010-&gt;Hoje)</a:t>
            </a: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lang="pt-BR" sz="1600" b="0" strike="noStrike" spc="-1" dirty="0">
              <a:latin typeface="Arial"/>
            </a:endParaRP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6C94CD36-7047-5163-0635-61E0AEC1AE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9464" y="2501725"/>
            <a:ext cx="7701696" cy="1437211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85F67225-5708-AA7A-B4CA-A10D3F5BE7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9464" y="4834617"/>
            <a:ext cx="7701696" cy="1437211"/>
          </a:xfrm>
          <a:prstGeom prst="rect">
            <a:avLst/>
          </a:prstGeom>
        </p:spPr>
      </p:pic>
      <p:sp>
        <p:nvSpPr>
          <p:cNvPr id="19" name="CustomShape 2">
            <a:extLst>
              <a:ext uri="{FF2B5EF4-FFF2-40B4-BE49-F238E27FC236}">
                <a16:creationId xmlns:a16="http://schemas.microsoft.com/office/drawing/2014/main" id="{A8DAA60B-4A5C-BB3F-4E54-35C87EC34782}"/>
              </a:ext>
            </a:extLst>
          </p:cNvPr>
          <p:cNvSpPr/>
          <p:nvPr/>
        </p:nvSpPr>
        <p:spPr>
          <a:xfrm>
            <a:off x="897120" y="6886080"/>
            <a:ext cx="6443640" cy="3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Visão Computacional - Prof. André Hochuli</a:t>
            </a:r>
            <a:endParaRPr lang="pt-BR" sz="1800" b="0" strike="noStrike" spc="-1" dirty="0">
              <a:latin typeface="Arial"/>
            </a:endParaRPr>
          </a:p>
        </p:txBody>
      </p:sp>
      <p:sp>
        <p:nvSpPr>
          <p:cNvPr id="20" name="CustomShape 3">
            <a:extLst>
              <a:ext uri="{FF2B5EF4-FFF2-40B4-BE49-F238E27FC236}">
                <a16:creationId xmlns:a16="http://schemas.microsoft.com/office/drawing/2014/main" id="{D8F3B4E9-EEC0-6D7C-C0E3-F0E32368FCC6}"/>
              </a:ext>
            </a:extLst>
          </p:cNvPr>
          <p:cNvSpPr/>
          <p:nvPr/>
        </p:nvSpPr>
        <p:spPr>
          <a:xfrm>
            <a:off x="7608600" y="6886080"/>
            <a:ext cx="2281680" cy="3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Aula 01</a:t>
            </a:r>
            <a:endParaRPr lang="pt-BR" sz="18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0296901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CustomShape 1"/>
          <p:cNvSpPr/>
          <p:nvPr/>
        </p:nvSpPr>
        <p:spPr>
          <a:xfrm>
            <a:off x="360000" y="360000"/>
            <a:ext cx="9356400" cy="89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>
              <a:lnSpc>
                <a:spcPct val="100000"/>
              </a:lnSpc>
            </a:pPr>
            <a:r>
              <a:rPr lang="pt-BR" sz="3200" b="1" strike="noStrike" spc="-1" dirty="0">
                <a:solidFill>
                  <a:srgbClr val="FFFFFF"/>
                </a:solidFill>
                <a:latin typeface="Latin Modern Sans"/>
                <a:ea typeface="DejaVu Sans"/>
              </a:rPr>
              <a:t>Bibliotecas e Ferramentas</a:t>
            </a:r>
            <a:endParaRPr lang="pt-BR" sz="3200" b="0" strike="noStrike" spc="-1" dirty="0">
              <a:latin typeface="Arial"/>
            </a:endParaRPr>
          </a:p>
        </p:txBody>
      </p:sp>
      <p:pic>
        <p:nvPicPr>
          <p:cNvPr id="111" name="Imagem 110"/>
          <p:cNvPicPr/>
          <p:nvPr/>
        </p:nvPicPr>
        <p:blipFill>
          <a:blip r:embed="rId3"/>
          <a:stretch/>
        </p:blipFill>
        <p:spPr>
          <a:xfrm>
            <a:off x="2462400" y="1841040"/>
            <a:ext cx="5274720" cy="1998360"/>
          </a:xfrm>
          <a:prstGeom prst="rect">
            <a:avLst/>
          </a:prstGeom>
          <a:ln>
            <a:noFill/>
          </a:ln>
        </p:spPr>
      </p:pic>
      <p:pic>
        <p:nvPicPr>
          <p:cNvPr id="112" name="Imagem 111"/>
          <p:cNvPicPr/>
          <p:nvPr/>
        </p:nvPicPr>
        <p:blipFill>
          <a:blip r:embed="rId4"/>
          <a:stretch/>
        </p:blipFill>
        <p:spPr>
          <a:xfrm>
            <a:off x="2834640" y="4389120"/>
            <a:ext cx="4152960" cy="1991520"/>
          </a:xfrm>
          <a:prstGeom prst="rect">
            <a:avLst/>
          </a:prstGeom>
          <a:ln>
            <a:noFill/>
          </a:ln>
        </p:spPr>
      </p:pic>
      <p:sp>
        <p:nvSpPr>
          <p:cNvPr id="8" name="CustomShape 2">
            <a:extLst>
              <a:ext uri="{FF2B5EF4-FFF2-40B4-BE49-F238E27FC236}">
                <a16:creationId xmlns:a16="http://schemas.microsoft.com/office/drawing/2014/main" id="{B475E551-7D06-6B96-083B-088D51192583}"/>
              </a:ext>
            </a:extLst>
          </p:cNvPr>
          <p:cNvSpPr/>
          <p:nvPr/>
        </p:nvSpPr>
        <p:spPr>
          <a:xfrm>
            <a:off x="897120" y="6886080"/>
            <a:ext cx="6443640" cy="3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Visão Computacional - Prof. André Hochuli</a:t>
            </a:r>
            <a:endParaRPr lang="pt-BR" sz="1800" b="0" strike="noStrike" spc="-1" dirty="0">
              <a:latin typeface="Arial"/>
            </a:endParaRPr>
          </a:p>
        </p:txBody>
      </p:sp>
      <p:sp>
        <p:nvSpPr>
          <p:cNvPr id="9" name="CustomShape 3">
            <a:extLst>
              <a:ext uri="{FF2B5EF4-FFF2-40B4-BE49-F238E27FC236}">
                <a16:creationId xmlns:a16="http://schemas.microsoft.com/office/drawing/2014/main" id="{1DB4C428-135F-F5E3-5A66-239DB2426942}"/>
              </a:ext>
            </a:extLst>
          </p:cNvPr>
          <p:cNvSpPr/>
          <p:nvPr/>
        </p:nvSpPr>
        <p:spPr>
          <a:xfrm>
            <a:off x="7608600" y="6886080"/>
            <a:ext cx="2281680" cy="3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Aula 01</a:t>
            </a:r>
            <a:endParaRPr lang="pt-BR" sz="18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CustomShape 1"/>
          <p:cNvSpPr/>
          <p:nvPr/>
        </p:nvSpPr>
        <p:spPr>
          <a:xfrm>
            <a:off x="360000" y="360000"/>
            <a:ext cx="9356400" cy="89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>
              <a:lnSpc>
                <a:spcPct val="100000"/>
              </a:lnSpc>
            </a:pPr>
            <a:r>
              <a:rPr lang="pt-BR" sz="3200" b="1" strike="noStrike" spc="-1" dirty="0">
                <a:solidFill>
                  <a:srgbClr val="FFFFFF"/>
                </a:solidFill>
                <a:latin typeface="Latin Modern Sans"/>
                <a:ea typeface="DejaVu Sans"/>
              </a:rPr>
              <a:t>Aplicações de Visão Computacional</a:t>
            </a:r>
            <a:endParaRPr lang="pt-BR" sz="3200" b="0" strike="noStrike" spc="-1" dirty="0">
              <a:latin typeface="Arial"/>
            </a:endParaRPr>
          </a:p>
        </p:txBody>
      </p:sp>
      <p:sp>
        <p:nvSpPr>
          <p:cNvPr id="114" name="CustomShape 2"/>
          <p:cNvSpPr/>
          <p:nvPr/>
        </p:nvSpPr>
        <p:spPr>
          <a:xfrm>
            <a:off x="360000" y="1980000"/>
            <a:ext cx="9176400" cy="467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b="1" strike="noStrike" spc="-1" dirty="0">
                <a:solidFill>
                  <a:srgbClr val="1C1C1C"/>
                </a:solidFill>
                <a:latin typeface="Latin Modern Sans"/>
                <a:ea typeface="DejaVu Sans"/>
              </a:rPr>
              <a:t>Detecção de Defeitos</a:t>
            </a:r>
            <a:endParaRPr lang="pt-BR" b="0" strike="noStrike" spc="-1" dirty="0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lang="pt-BR" sz="1600" b="0" strike="noStrike" spc="-1" dirty="0">
              <a:latin typeface="Arial"/>
            </a:endParaRPr>
          </a:p>
        </p:txBody>
      </p:sp>
      <p:pic>
        <p:nvPicPr>
          <p:cNvPr id="117" name="Imagem 116"/>
          <p:cNvPicPr/>
          <p:nvPr/>
        </p:nvPicPr>
        <p:blipFill>
          <a:blip r:embed="rId3"/>
          <a:stretch/>
        </p:blipFill>
        <p:spPr>
          <a:xfrm>
            <a:off x="457200" y="2709540"/>
            <a:ext cx="4583112" cy="3242520"/>
          </a:xfrm>
          <a:prstGeom prst="rect">
            <a:avLst/>
          </a:prstGeom>
          <a:ln>
            <a:noFill/>
          </a:ln>
        </p:spPr>
      </p:pic>
      <p:pic>
        <p:nvPicPr>
          <p:cNvPr id="118" name="Imagem 117"/>
          <p:cNvPicPr/>
          <p:nvPr/>
        </p:nvPicPr>
        <p:blipFill>
          <a:blip r:embed="rId4"/>
          <a:stretch/>
        </p:blipFill>
        <p:spPr>
          <a:xfrm>
            <a:off x="5486400" y="2286000"/>
            <a:ext cx="3420720" cy="2044800"/>
          </a:xfrm>
          <a:prstGeom prst="rect">
            <a:avLst/>
          </a:prstGeom>
          <a:ln>
            <a:noFill/>
          </a:ln>
        </p:spPr>
      </p:pic>
      <p:pic>
        <p:nvPicPr>
          <p:cNvPr id="119" name="Imagem 118"/>
          <p:cNvPicPr/>
          <p:nvPr/>
        </p:nvPicPr>
        <p:blipFill>
          <a:blip r:embed="rId5"/>
          <a:stretch/>
        </p:blipFill>
        <p:spPr>
          <a:xfrm>
            <a:off x="5486400" y="4663440"/>
            <a:ext cx="3524040" cy="1688040"/>
          </a:xfrm>
          <a:prstGeom prst="rect">
            <a:avLst/>
          </a:prstGeom>
          <a:ln>
            <a:noFill/>
          </a:ln>
        </p:spPr>
      </p:pic>
      <p:sp>
        <p:nvSpPr>
          <p:cNvPr id="11" name="CustomShape 2">
            <a:extLst>
              <a:ext uri="{FF2B5EF4-FFF2-40B4-BE49-F238E27FC236}">
                <a16:creationId xmlns:a16="http://schemas.microsoft.com/office/drawing/2014/main" id="{5034AD67-F7B4-947E-2430-0C75E8D61188}"/>
              </a:ext>
            </a:extLst>
          </p:cNvPr>
          <p:cNvSpPr/>
          <p:nvPr/>
        </p:nvSpPr>
        <p:spPr>
          <a:xfrm>
            <a:off x="897120" y="6886080"/>
            <a:ext cx="6443640" cy="3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Visão Computacional - Prof. André Hochuli</a:t>
            </a:r>
            <a:endParaRPr lang="pt-BR" sz="1800" b="0" strike="noStrike" spc="-1" dirty="0">
              <a:latin typeface="Arial"/>
            </a:endParaRPr>
          </a:p>
        </p:txBody>
      </p:sp>
      <p:sp>
        <p:nvSpPr>
          <p:cNvPr id="12" name="CustomShape 3">
            <a:extLst>
              <a:ext uri="{FF2B5EF4-FFF2-40B4-BE49-F238E27FC236}">
                <a16:creationId xmlns:a16="http://schemas.microsoft.com/office/drawing/2014/main" id="{AB07CBC4-5B53-EF1E-85BE-1451DD57209B}"/>
              </a:ext>
            </a:extLst>
          </p:cNvPr>
          <p:cNvSpPr/>
          <p:nvPr/>
        </p:nvSpPr>
        <p:spPr>
          <a:xfrm>
            <a:off x="7608600" y="6886080"/>
            <a:ext cx="2281680" cy="3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Aula 01</a:t>
            </a:r>
            <a:endParaRPr lang="pt-BR" sz="18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CustomShape 1"/>
          <p:cNvSpPr/>
          <p:nvPr/>
        </p:nvSpPr>
        <p:spPr>
          <a:xfrm>
            <a:off x="360000" y="360000"/>
            <a:ext cx="9356400" cy="89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>
              <a:lnSpc>
                <a:spcPct val="100000"/>
              </a:lnSpc>
            </a:pPr>
            <a:r>
              <a:rPr lang="pt-BR" sz="3200" b="1" strike="noStrike" spc="-1" dirty="0">
                <a:solidFill>
                  <a:srgbClr val="FFFFFF"/>
                </a:solidFill>
                <a:latin typeface="Latin Modern Sans"/>
                <a:ea typeface="DejaVu Sans"/>
              </a:rPr>
              <a:t>Aplicações de Visão Computacional</a:t>
            </a:r>
            <a:endParaRPr lang="pt-BR" sz="3200" b="0" strike="noStrike" spc="-1" dirty="0">
              <a:latin typeface="Arial"/>
            </a:endParaRPr>
          </a:p>
        </p:txBody>
      </p:sp>
      <p:sp>
        <p:nvSpPr>
          <p:cNvPr id="121" name="CustomShape 2"/>
          <p:cNvSpPr/>
          <p:nvPr/>
        </p:nvSpPr>
        <p:spPr>
          <a:xfrm>
            <a:off x="360000" y="1980000"/>
            <a:ext cx="9176400" cy="467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1" strike="noStrike" spc="-1" dirty="0">
                <a:solidFill>
                  <a:srgbClr val="1C1C1C"/>
                </a:solidFill>
                <a:latin typeface="Latin Modern Sans"/>
                <a:ea typeface="DejaVu Sans"/>
              </a:rPr>
              <a:t>Monitoramento e Rastreamento por Câmeras</a:t>
            </a:r>
            <a:endParaRPr lang="pt-BR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lang="pt-BR" sz="1600" b="0" strike="noStrike" spc="-1" dirty="0">
              <a:latin typeface="Arial"/>
            </a:endParaRPr>
          </a:p>
        </p:txBody>
      </p:sp>
      <p:pic>
        <p:nvPicPr>
          <p:cNvPr id="124" name="Imagem 123"/>
          <p:cNvPicPr/>
          <p:nvPr/>
        </p:nvPicPr>
        <p:blipFill>
          <a:blip r:embed="rId3"/>
          <a:stretch/>
        </p:blipFill>
        <p:spPr>
          <a:xfrm>
            <a:off x="640080" y="2820600"/>
            <a:ext cx="4358160" cy="2756160"/>
          </a:xfrm>
          <a:prstGeom prst="rect">
            <a:avLst/>
          </a:prstGeom>
          <a:ln>
            <a:noFill/>
          </a:ln>
        </p:spPr>
      </p:pic>
      <p:pic>
        <p:nvPicPr>
          <p:cNvPr id="125" name="Imagem 124"/>
          <p:cNvPicPr/>
          <p:nvPr/>
        </p:nvPicPr>
        <p:blipFill>
          <a:blip r:embed="rId4"/>
          <a:stretch/>
        </p:blipFill>
        <p:spPr>
          <a:xfrm>
            <a:off x="5303520" y="2834640"/>
            <a:ext cx="4225320" cy="2814840"/>
          </a:xfrm>
          <a:prstGeom prst="rect">
            <a:avLst/>
          </a:prstGeom>
          <a:ln>
            <a:noFill/>
          </a:ln>
        </p:spPr>
      </p:pic>
      <p:sp>
        <p:nvSpPr>
          <p:cNvPr id="10" name="CustomShape 2">
            <a:extLst>
              <a:ext uri="{FF2B5EF4-FFF2-40B4-BE49-F238E27FC236}">
                <a16:creationId xmlns:a16="http://schemas.microsoft.com/office/drawing/2014/main" id="{524B3FB6-BC08-8A52-1BC3-2B4F206AFD33}"/>
              </a:ext>
            </a:extLst>
          </p:cNvPr>
          <p:cNvSpPr/>
          <p:nvPr/>
        </p:nvSpPr>
        <p:spPr>
          <a:xfrm>
            <a:off x="897120" y="6886080"/>
            <a:ext cx="6443640" cy="3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Visão Computacional - Prof. André Hochuli</a:t>
            </a:r>
            <a:endParaRPr lang="pt-BR" sz="1800" b="0" strike="noStrike" spc="-1" dirty="0">
              <a:latin typeface="Arial"/>
            </a:endParaRPr>
          </a:p>
        </p:txBody>
      </p:sp>
      <p:sp>
        <p:nvSpPr>
          <p:cNvPr id="11" name="CustomShape 3">
            <a:extLst>
              <a:ext uri="{FF2B5EF4-FFF2-40B4-BE49-F238E27FC236}">
                <a16:creationId xmlns:a16="http://schemas.microsoft.com/office/drawing/2014/main" id="{180D834B-ADBB-209C-047B-68268D3D34DA}"/>
              </a:ext>
            </a:extLst>
          </p:cNvPr>
          <p:cNvSpPr/>
          <p:nvPr/>
        </p:nvSpPr>
        <p:spPr>
          <a:xfrm>
            <a:off x="7608600" y="6886080"/>
            <a:ext cx="2281680" cy="3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Aula 01</a:t>
            </a:r>
            <a:endParaRPr lang="pt-BR" sz="18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Aula 01 - Visão Computacional &amp; Processamento de Imagens</Template>
  <TotalTime>47</TotalTime>
  <Words>702</Words>
  <Application>Microsoft Office PowerPoint</Application>
  <PresentationFormat>Personalizar</PresentationFormat>
  <Paragraphs>202</Paragraphs>
  <Slides>26</Slides>
  <Notes>26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26</vt:i4>
      </vt:variant>
    </vt:vector>
  </HeadingPairs>
  <TitlesOfParts>
    <vt:vector size="33" baseType="lpstr">
      <vt:lpstr>Arial</vt:lpstr>
      <vt:lpstr>Latin Modern Sans</vt:lpstr>
      <vt:lpstr>Symbol</vt:lpstr>
      <vt:lpstr>Times New Roman</vt:lpstr>
      <vt:lpstr>Wingdings</vt:lpstr>
      <vt:lpstr>Tema do Office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subject/>
  <dc:creator>Andre Gustavo Hochuli</dc:creator>
  <dc:description/>
  <cp:lastModifiedBy>Andre Gustavo Hochuli</cp:lastModifiedBy>
  <cp:revision>1</cp:revision>
  <dcterms:created xsi:type="dcterms:W3CDTF">2022-09-17T02:35:38Z</dcterms:created>
  <dcterms:modified xsi:type="dcterms:W3CDTF">2022-09-17T03:23:28Z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KSOProductBuildVer">
    <vt:lpwstr>1033-11.1.0.10161</vt:lpwstr>
  </property>
  <property fmtid="{D5CDD505-2E9C-101B-9397-08002B2CF9AE}" pid="6" name="LinksUpToDate">
    <vt:bool>false</vt:bool>
  </property>
  <property fmtid="{D5CDD505-2E9C-101B-9397-08002B2CF9AE}" pid="7" name="MMClips">
    <vt:i4>0</vt:i4>
  </property>
  <property fmtid="{D5CDD505-2E9C-101B-9397-08002B2CF9AE}" pid="8" name="Notes">
    <vt:i4>0</vt:i4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130</vt:i4>
  </property>
</Properties>
</file>